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37.xml"/>
  <Override ContentType="application/vnd.openxmlformats-officedocument.presentationml.slideLayout+xml" PartName="/ppt/slideLayouts/slideLayout5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46.xml"/>
  <Override ContentType="application/vnd.openxmlformats-officedocument.presentationml.slideLayout+xml" PartName="/ppt/slideLayouts/slideLayout20.xml"/>
  <Override ContentType="application/vnd.openxmlformats-officedocument.presentationml.slideLayout+xml" PartName="/ppt/slideLayouts/slideLayout55.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52.xml"/>
  <Override ContentType="application/vnd.openxmlformats-officedocument.presentationml.slideLayout+xml" PartName="/ppt/slideLayouts/slideLayout21.xml"/>
  <Override ContentType="application/vnd.openxmlformats-officedocument.presentationml.slideLayout+xml" PartName="/ppt/slideLayouts/slideLayout47.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48.xml"/>
  <Override ContentType="application/vnd.openxmlformats-officedocument.presentationml.slideLayout+xml" PartName="/ppt/slideLayouts/slideLayout49.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53.xml"/>
  <Override ContentType="application/vnd.openxmlformats-officedocument.presentationml.slideLayout+xml" PartName="/ppt/slideLayouts/slideLayout10.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24.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4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30.xml"/>
  <Override ContentType="application/vnd.openxmlformats-officedocument.presentationml.slideLayout+xml" PartName="/ppt/slideLayouts/slideLayout56.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5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39.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50.xml"/>
  <Override ContentType="application/vnd.openxmlformats-officedocument.presentationml.slideLayout+xml" PartName="/ppt/slideLayouts/slideLayout4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5.xml"/>
  <Override ContentType="application/vnd.openxmlformats-officedocument.presentationml.slideLayout+xml" PartName="/ppt/slideLayouts/slideLayout8.xml"/>
  <Override ContentType="application/vnd.openxmlformats-officedocument.presentationml.slideLayout+xml" PartName="/ppt/slideLayouts/slideLayout45.xml"/>
  <Override ContentType="application/vnd.openxmlformats-officedocument.presentationml.slideLayout+xml" PartName="/ppt/slideLayouts/slideLayout3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704"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Lst>
  <p:sldSz cy="5143500" cx="9144000"/>
  <p:notesSz cx="6858000" cy="9144000"/>
  <p:embeddedFontLst>
    <p:embeddedFont>
      <p:font typeface="Quantico"/>
      <p:regular r:id="rId25"/>
      <p:bold r:id="rId26"/>
      <p:italic r:id="rId27"/>
      <p:boldItalic r:id="rId28"/>
    </p:embeddedFont>
    <p:embeddedFont>
      <p:font typeface="Lato"/>
      <p:regular r:id="rId29"/>
      <p:bold r:id="rId30"/>
      <p:italic r:id="rId31"/>
      <p:boldItalic r:id="rId32"/>
    </p:embeddedFont>
    <p:embeddedFont>
      <p:font typeface="Newsreader"/>
      <p:regular r:id="rId33"/>
      <p:bold r:id="rId34"/>
      <p:italic r:id="rId35"/>
      <p:boldItalic r:id="rId36"/>
    </p:embeddedFont>
    <p:embeddedFont>
      <p:font typeface="DM Sans Light"/>
      <p:regular r:id="rId37"/>
      <p:bold r:id="rId38"/>
      <p:italic r:id="rId39"/>
      <p:boldItalic r:id="rId40"/>
    </p:embeddedFont>
    <p:embeddedFont>
      <p:font typeface="DM Sans SemiBold"/>
      <p:regular r:id="rId41"/>
      <p:bold r:id="rId42"/>
      <p:italic r:id="rId43"/>
      <p:boldItalic r:id="rId44"/>
    </p:embeddedFont>
    <p:embeddedFont>
      <p:font typeface="DM Sans"/>
      <p:regular r:id="rId45"/>
      <p:bold r:id="rId46"/>
      <p:italic r:id="rId47"/>
      <p:boldItalic r:id="rId48"/>
    </p:embeddedFont>
    <p:embeddedFont>
      <p:font typeface="Newsreader SemiBold"/>
      <p:regular r:id="rId49"/>
      <p:bold r:id="rId50"/>
      <p:italic r:id="rId51"/>
      <p:boldItalic r:id="rId5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DMSansLight-boldItalic.fntdata"/><Relationship Id="rId42" Type="http://schemas.openxmlformats.org/officeDocument/2006/relationships/font" Target="fonts/DMSansSemiBold-bold.fntdata"/><Relationship Id="rId41" Type="http://schemas.openxmlformats.org/officeDocument/2006/relationships/font" Target="fonts/DMSansSemiBold-regular.fntdata"/><Relationship Id="rId44" Type="http://schemas.openxmlformats.org/officeDocument/2006/relationships/font" Target="fonts/DMSansSemiBold-boldItalic.fntdata"/><Relationship Id="rId43" Type="http://schemas.openxmlformats.org/officeDocument/2006/relationships/font" Target="fonts/DMSansSemiBold-italic.fntdata"/><Relationship Id="rId46" Type="http://schemas.openxmlformats.org/officeDocument/2006/relationships/font" Target="fonts/DMSans-bold.fntdata"/><Relationship Id="rId45" Type="http://schemas.openxmlformats.org/officeDocument/2006/relationships/font" Target="fonts/DMSans-regular.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font" Target="fonts/DMSans-boldItalic.fntdata"/><Relationship Id="rId47" Type="http://schemas.openxmlformats.org/officeDocument/2006/relationships/font" Target="fonts/DMSans-italic.fntdata"/><Relationship Id="rId49" Type="http://schemas.openxmlformats.org/officeDocument/2006/relationships/font" Target="fonts/NewsreaderSemiBold-regular.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Lato-italic.fntdata"/><Relationship Id="rId30" Type="http://schemas.openxmlformats.org/officeDocument/2006/relationships/font" Target="fonts/Lato-bold.fntdata"/><Relationship Id="rId33" Type="http://schemas.openxmlformats.org/officeDocument/2006/relationships/font" Target="fonts/Newsreader-regular.fntdata"/><Relationship Id="rId32" Type="http://schemas.openxmlformats.org/officeDocument/2006/relationships/font" Target="fonts/Lato-boldItalic.fntdata"/><Relationship Id="rId35" Type="http://schemas.openxmlformats.org/officeDocument/2006/relationships/font" Target="fonts/Newsreader-italic.fntdata"/><Relationship Id="rId34" Type="http://schemas.openxmlformats.org/officeDocument/2006/relationships/font" Target="fonts/Newsreader-bold.fntdata"/><Relationship Id="rId37" Type="http://schemas.openxmlformats.org/officeDocument/2006/relationships/font" Target="fonts/DMSansLight-regular.fntdata"/><Relationship Id="rId36" Type="http://schemas.openxmlformats.org/officeDocument/2006/relationships/font" Target="fonts/Newsreader-boldItalic.fntdata"/><Relationship Id="rId39" Type="http://schemas.openxmlformats.org/officeDocument/2006/relationships/font" Target="fonts/DMSansLight-italic.fntdata"/><Relationship Id="rId38" Type="http://schemas.openxmlformats.org/officeDocument/2006/relationships/font" Target="fonts/DMSansLight-bold.fntdata"/><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26" Type="http://schemas.openxmlformats.org/officeDocument/2006/relationships/font" Target="fonts/Quantico-bold.fntdata"/><Relationship Id="rId25" Type="http://schemas.openxmlformats.org/officeDocument/2006/relationships/font" Target="fonts/Quantico-regular.fntdata"/><Relationship Id="rId28" Type="http://schemas.openxmlformats.org/officeDocument/2006/relationships/font" Target="fonts/Quantico-boldItalic.fntdata"/><Relationship Id="rId27" Type="http://schemas.openxmlformats.org/officeDocument/2006/relationships/font" Target="fonts/Quantico-italic.fntdata"/><Relationship Id="rId29" Type="http://schemas.openxmlformats.org/officeDocument/2006/relationships/font" Target="fonts/Lato-regular.fntdata"/><Relationship Id="rId51" Type="http://schemas.openxmlformats.org/officeDocument/2006/relationships/font" Target="fonts/NewsreaderSemiBold-italic.fntdata"/><Relationship Id="rId50" Type="http://schemas.openxmlformats.org/officeDocument/2006/relationships/font" Target="fonts/NewsreaderSemiBold-bold.fntdata"/><Relationship Id="rId52" Type="http://schemas.openxmlformats.org/officeDocument/2006/relationships/font" Target="fonts/NewsreaderSemiBold-boldItalic.fnt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9" name="Shape 499"/>
        <p:cNvGrpSpPr/>
        <p:nvPr/>
      </p:nvGrpSpPr>
      <p:grpSpPr>
        <a:xfrm>
          <a:off x="0" y="0"/>
          <a:ext cx="0" cy="0"/>
          <a:chOff x="0" y="0"/>
          <a:chExt cx="0" cy="0"/>
        </a:xfrm>
      </p:grpSpPr>
      <p:sp>
        <p:nvSpPr>
          <p:cNvPr id="500" name="Google Shape;500;g3b6a50427d7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01" name="Google Shape;501;g3b6a50427d7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0" name="Shape 560"/>
        <p:cNvGrpSpPr/>
        <p:nvPr/>
      </p:nvGrpSpPr>
      <p:grpSpPr>
        <a:xfrm>
          <a:off x="0" y="0"/>
          <a:ext cx="0" cy="0"/>
          <a:chOff x="0" y="0"/>
          <a:chExt cx="0" cy="0"/>
        </a:xfrm>
      </p:grpSpPr>
      <p:sp>
        <p:nvSpPr>
          <p:cNvPr id="561" name="Google Shape;561;g3b70a7f322f_0_6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62" name="Google Shape;562;g3b70a7f322f_0_6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7" name="Shape 567"/>
        <p:cNvGrpSpPr/>
        <p:nvPr/>
      </p:nvGrpSpPr>
      <p:grpSpPr>
        <a:xfrm>
          <a:off x="0" y="0"/>
          <a:ext cx="0" cy="0"/>
          <a:chOff x="0" y="0"/>
          <a:chExt cx="0" cy="0"/>
        </a:xfrm>
      </p:grpSpPr>
      <p:sp>
        <p:nvSpPr>
          <p:cNvPr id="568" name="Google Shape;568;g3b70a7f322f_0_8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69" name="Google Shape;569;g3b70a7f322f_0_8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1100"/>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4" name="Shape 574"/>
        <p:cNvGrpSpPr/>
        <p:nvPr/>
      </p:nvGrpSpPr>
      <p:grpSpPr>
        <a:xfrm>
          <a:off x="0" y="0"/>
          <a:ext cx="0" cy="0"/>
          <a:chOff x="0" y="0"/>
          <a:chExt cx="0" cy="0"/>
        </a:xfrm>
      </p:grpSpPr>
      <p:sp>
        <p:nvSpPr>
          <p:cNvPr id="575" name="Google Shape;575;g3b818198853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76" name="Google Shape;576;g3b818198853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1100"/>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0" name="Shape 580"/>
        <p:cNvGrpSpPr/>
        <p:nvPr/>
      </p:nvGrpSpPr>
      <p:grpSpPr>
        <a:xfrm>
          <a:off x="0" y="0"/>
          <a:ext cx="0" cy="0"/>
          <a:chOff x="0" y="0"/>
          <a:chExt cx="0" cy="0"/>
        </a:xfrm>
      </p:grpSpPr>
      <p:sp>
        <p:nvSpPr>
          <p:cNvPr id="581" name="Google Shape;581;g3b70a7f322f_0_107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82" name="Google Shape;582;g3b70a7f322f_0_10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1100"/>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7" name="Shape 587"/>
        <p:cNvGrpSpPr/>
        <p:nvPr/>
      </p:nvGrpSpPr>
      <p:grpSpPr>
        <a:xfrm>
          <a:off x="0" y="0"/>
          <a:ext cx="0" cy="0"/>
          <a:chOff x="0" y="0"/>
          <a:chExt cx="0" cy="0"/>
        </a:xfrm>
      </p:grpSpPr>
      <p:sp>
        <p:nvSpPr>
          <p:cNvPr id="588" name="Google Shape;588;g3b818198853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89" name="Google Shape;589;g3b818198853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1100"/>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4" name="Shape 594"/>
        <p:cNvGrpSpPr/>
        <p:nvPr/>
      </p:nvGrpSpPr>
      <p:grpSpPr>
        <a:xfrm>
          <a:off x="0" y="0"/>
          <a:ext cx="0" cy="0"/>
          <a:chOff x="0" y="0"/>
          <a:chExt cx="0" cy="0"/>
        </a:xfrm>
      </p:grpSpPr>
      <p:sp>
        <p:nvSpPr>
          <p:cNvPr id="595" name="Google Shape;595;g3b6a50427d7_0_5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96" name="Google Shape;596;g3b6a50427d7_0_5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9" name="Shape 599"/>
        <p:cNvGrpSpPr/>
        <p:nvPr/>
      </p:nvGrpSpPr>
      <p:grpSpPr>
        <a:xfrm>
          <a:off x="0" y="0"/>
          <a:ext cx="0" cy="0"/>
          <a:chOff x="0" y="0"/>
          <a:chExt cx="0" cy="0"/>
        </a:xfrm>
      </p:grpSpPr>
      <p:sp>
        <p:nvSpPr>
          <p:cNvPr id="600" name="Google Shape;600;g3b6a50427d7_0_55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01" name="Google Shape;601;g3b6a50427d7_0_5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4" name="Shape 604"/>
        <p:cNvGrpSpPr/>
        <p:nvPr/>
      </p:nvGrpSpPr>
      <p:grpSpPr>
        <a:xfrm>
          <a:off x="0" y="0"/>
          <a:ext cx="0" cy="0"/>
          <a:chOff x="0" y="0"/>
          <a:chExt cx="0" cy="0"/>
        </a:xfrm>
      </p:grpSpPr>
      <p:sp>
        <p:nvSpPr>
          <p:cNvPr id="605" name="Google Shape;605;g3b6a50427d7_0_5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06" name="Google Shape;606;g3b6a50427d7_0_5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9" name="Shape 609"/>
        <p:cNvGrpSpPr/>
        <p:nvPr/>
      </p:nvGrpSpPr>
      <p:grpSpPr>
        <a:xfrm>
          <a:off x="0" y="0"/>
          <a:ext cx="0" cy="0"/>
          <a:chOff x="0" y="0"/>
          <a:chExt cx="0" cy="0"/>
        </a:xfrm>
      </p:grpSpPr>
      <p:sp>
        <p:nvSpPr>
          <p:cNvPr id="610" name="Google Shape;610;g3b6a50427d7_0_56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11" name="Google Shape;611;g3b6a50427d7_0_5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4" name="Shape 614"/>
        <p:cNvGrpSpPr/>
        <p:nvPr/>
      </p:nvGrpSpPr>
      <p:grpSpPr>
        <a:xfrm>
          <a:off x="0" y="0"/>
          <a:ext cx="0" cy="0"/>
          <a:chOff x="0" y="0"/>
          <a:chExt cx="0" cy="0"/>
        </a:xfrm>
      </p:grpSpPr>
      <p:sp>
        <p:nvSpPr>
          <p:cNvPr id="615" name="Google Shape;615;g3b6a50427d7_0_6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16" name="Google Shape;616;g3b6a50427d7_0_6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7" name="Shape 507"/>
        <p:cNvGrpSpPr/>
        <p:nvPr/>
      </p:nvGrpSpPr>
      <p:grpSpPr>
        <a:xfrm>
          <a:off x="0" y="0"/>
          <a:ext cx="0" cy="0"/>
          <a:chOff x="0" y="0"/>
          <a:chExt cx="0" cy="0"/>
        </a:xfrm>
      </p:grpSpPr>
      <p:sp>
        <p:nvSpPr>
          <p:cNvPr id="508" name="Google Shape;508;g3b6a50427d7_0_46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09" name="Google Shape;509;g3b6a50427d7_0_4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3" name="Shape 513"/>
        <p:cNvGrpSpPr/>
        <p:nvPr/>
      </p:nvGrpSpPr>
      <p:grpSpPr>
        <a:xfrm>
          <a:off x="0" y="0"/>
          <a:ext cx="0" cy="0"/>
          <a:chOff x="0" y="0"/>
          <a:chExt cx="0" cy="0"/>
        </a:xfrm>
      </p:grpSpPr>
      <p:sp>
        <p:nvSpPr>
          <p:cNvPr id="514" name="Google Shape;514;g3b6a50427d7_0_5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15" name="Google Shape;515;g3b6a50427d7_0_5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9" name="Shape 519"/>
        <p:cNvGrpSpPr/>
        <p:nvPr/>
      </p:nvGrpSpPr>
      <p:grpSpPr>
        <a:xfrm>
          <a:off x="0" y="0"/>
          <a:ext cx="0" cy="0"/>
          <a:chOff x="0" y="0"/>
          <a:chExt cx="0" cy="0"/>
        </a:xfrm>
      </p:grpSpPr>
      <p:sp>
        <p:nvSpPr>
          <p:cNvPr id="520" name="Google Shape;520;g3b6a50427d7_0_5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1" name="Google Shape;521;g3b6a50427d7_0_5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4" name="Shape 524"/>
        <p:cNvGrpSpPr/>
        <p:nvPr/>
      </p:nvGrpSpPr>
      <p:grpSpPr>
        <a:xfrm>
          <a:off x="0" y="0"/>
          <a:ext cx="0" cy="0"/>
          <a:chOff x="0" y="0"/>
          <a:chExt cx="0" cy="0"/>
        </a:xfrm>
      </p:grpSpPr>
      <p:sp>
        <p:nvSpPr>
          <p:cNvPr id="525" name="Google Shape;525;g3b6a50427d7_0_49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6" name="Google Shape;526;g3b6a50427d7_0_49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1" name="Shape 531"/>
        <p:cNvGrpSpPr/>
        <p:nvPr/>
      </p:nvGrpSpPr>
      <p:grpSpPr>
        <a:xfrm>
          <a:off x="0" y="0"/>
          <a:ext cx="0" cy="0"/>
          <a:chOff x="0" y="0"/>
          <a:chExt cx="0" cy="0"/>
        </a:xfrm>
      </p:grpSpPr>
      <p:sp>
        <p:nvSpPr>
          <p:cNvPr id="532" name="Google Shape;532;g3b6a50427d7_0_57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33" name="Google Shape;533;g3b6a50427d7_0_5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7" name="Shape 537"/>
        <p:cNvGrpSpPr/>
        <p:nvPr/>
      </p:nvGrpSpPr>
      <p:grpSpPr>
        <a:xfrm>
          <a:off x="0" y="0"/>
          <a:ext cx="0" cy="0"/>
          <a:chOff x="0" y="0"/>
          <a:chExt cx="0" cy="0"/>
        </a:xfrm>
      </p:grpSpPr>
      <p:sp>
        <p:nvSpPr>
          <p:cNvPr id="538" name="Google Shape;538;g3b6a50427d7_0_50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39" name="Google Shape;539;g3b6a50427d7_0_50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3" name="Shape 543"/>
        <p:cNvGrpSpPr/>
        <p:nvPr/>
      </p:nvGrpSpPr>
      <p:grpSpPr>
        <a:xfrm>
          <a:off x="0" y="0"/>
          <a:ext cx="0" cy="0"/>
          <a:chOff x="0" y="0"/>
          <a:chExt cx="0" cy="0"/>
        </a:xfrm>
      </p:grpSpPr>
      <p:sp>
        <p:nvSpPr>
          <p:cNvPr id="544" name="Google Shape;544;g3b70a7f322f_0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45" name="Google Shape;545;g3b70a7f322f_0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0" name="Shape 550"/>
        <p:cNvGrpSpPr/>
        <p:nvPr/>
      </p:nvGrpSpPr>
      <p:grpSpPr>
        <a:xfrm>
          <a:off x="0" y="0"/>
          <a:ext cx="0" cy="0"/>
          <a:chOff x="0" y="0"/>
          <a:chExt cx="0" cy="0"/>
        </a:xfrm>
      </p:grpSpPr>
      <p:sp>
        <p:nvSpPr>
          <p:cNvPr id="551" name="Google Shape;551;g3b70a7f322f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52" name="Google Shape;552;g3b70a7f322f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title only">
  <p:cSld name="BLANK_1_1_1_1">
    <p:spTree>
      <p:nvGrpSpPr>
        <p:cNvPr id="9" name="Shape 9"/>
        <p:cNvGrpSpPr/>
        <p:nvPr/>
      </p:nvGrpSpPr>
      <p:grpSpPr>
        <a:xfrm>
          <a:off x="0" y="0"/>
          <a:ext cx="0" cy="0"/>
          <a:chOff x="0" y="0"/>
          <a:chExt cx="0" cy="0"/>
        </a:xfrm>
      </p:grpSpPr>
      <p:sp>
        <p:nvSpPr>
          <p:cNvPr id="10" name="Google Shape;10;p2"/>
          <p:cNvSpPr txBox="1"/>
          <p:nvPr>
            <p:ph type="title"/>
          </p:nvPr>
        </p:nvSpPr>
        <p:spPr>
          <a:xfrm>
            <a:off x="361975" y="957403"/>
            <a:ext cx="5627400" cy="587700"/>
          </a:xfrm>
          <a:prstGeom prst="rect">
            <a:avLst/>
          </a:prstGeom>
        </p:spPr>
        <p:txBody>
          <a:bodyPr anchorCtr="0" anchor="t" bIns="0" lIns="0" spcFirstLastPara="1" rIns="0" wrap="square" tIns="0">
            <a:noAutofit/>
          </a:bodyPr>
          <a:lstStyle>
            <a:lvl1pPr lvl="0">
              <a:lnSpc>
                <a:spcPct val="90000"/>
              </a:lnSpc>
              <a:spcBef>
                <a:spcPts val="0"/>
              </a:spcBef>
              <a:spcAft>
                <a:spcPts val="0"/>
              </a:spcAft>
              <a:buNone/>
              <a:defRPr sz="3600"/>
            </a:lvl1pPr>
            <a:lvl2pPr lvl="1">
              <a:lnSpc>
                <a:spcPct val="90000"/>
              </a:lnSpc>
              <a:spcBef>
                <a:spcPts val="0"/>
              </a:spcBef>
              <a:spcAft>
                <a:spcPts val="0"/>
              </a:spcAft>
              <a:buNone/>
              <a:defRPr/>
            </a:lvl2pPr>
            <a:lvl3pPr lvl="2">
              <a:lnSpc>
                <a:spcPct val="90000"/>
              </a:lnSpc>
              <a:spcBef>
                <a:spcPts val="0"/>
              </a:spcBef>
              <a:spcAft>
                <a:spcPts val="0"/>
              </a:spcAft>
              <a:buNone/>
              <a:defRPr/>
            </a:lvl3pPr>
            <a:lvl4pPr lvl="3">
              <a:lnSpc>
                <a:spcPct val="90000"/>
              </a:lnSpc>
              <a:spcBef>
                <a:spcPts val="0"/>
              </a:spcBef>
              <a:spcAft>
                <a:spcPts val="0"/>
              </a:spcAft>
              <a:buNone/>
              <a:defRPr/>
            </a:lvl4pPr>
            <a:lvl5pPr lvl="4">
              <a:lnSpc>
                <a:spcPct val="90000"/>
              </a:lnSpc>
              <a:spcBef>
                <a:spcPts val="0"/>
              </a:spcBef>
              <a:spcAft>
                <a:spcPts val="0"/>
              </a:spcAft>
              <a:buNone/>
              <a:defRPr/>
            </a:lvl5pPr>
            <a:lvl6pPr lvl="5">
              <a:lnSpc>
                <a:spcPct val="90000"/>
              </a:lnSpc>
              <a:spcBef>
                <a:spcPts val="0"/>
              </a:spcBef>
              <a:spcAft>
                <a:spcPts val="0"/>
              </a:spcAft>
              <a:buNone/>
              <a:defRPr/>
            </a:lvl6pPr>
            <a:lvl7pPr lvl="6">
              <a:lnSpc>
                <a:spcPct val="90000"/>
              </a:lnSpc>
              <a:spcBef>
                <a:spcPts val="0"/>
              </a:spcBef>
              <a:spcAft>
                <a:spcPts val="0"/>
              </a:spcAft>
              <a:buNone/>
              <a:defRPr/>
            </a:lvl7pPr>
            <a:lvl8pPr lvl="7">
              <a:lnSpc>
                <a:spcPct val="90000"/>
              </a:lnSpc>
              <a:spcBef>
                <a:spcPts val="0"/>
              </a:spcBef>
              <a:spcAft>
                <a:spcPts val="0"/>
              </a:spcAft>
              <a:buNone/>
              <a:defRPr/>
            </a:lvl8pPr>
            <a:lvl9pPr lvl="8">
              <a:lnSpc>
                <a:spcPct val="90000"/>
              </a:lnSpc>
              <a:spcBef>
                <a:spcPts val="0"/>
              </a:spcBef>
              <a:spcAft>
                <a:spcPts val="0"/>
              </a:spcAft>
              <a:buNone/>
              <a:defRPr/>
            </a:lvl9pPr>
          </a:lstStyle>
          <a:p/>
        </p:txBody>
      </p:sp>
      <p:sp>
        <p:nvSpPr>
          <p:cNvPr id="11" name="Google Shape;11;p2"/>
          <p:cNvSpPr txBox="1"/>
          <p:nvPr>
            <p:ph idx="12" type="sldNum"/>
          </p:nvPr>
        </p:nvSpPr>
        <p:spPr>
          <a:xfrm>
            <a:off x="8227975" y="217725"/>
            <a:ext cx="548700" cy="234000"/>
          </a:xfrm>
          <a:prstGeom prst="rect">
            <a:avLst/>
          </a:prstGeom>
          <a:noFill/>
          <a:ln>
            <a:noFill/>
          </a:ln>
        </p:spPr>
        <p:txBody>
          <a:bodyPr anchorCtr="0" anchor="ctr" bIns="91425" lIns="0" spcFirstLastPara="1" rIns="0" wrap="square" tIns="91425">
            <a:noAutofit/>
          </a:bodyPr>
          <a:lstStyle>
            <a:lvl1pPr lvl="0" algn="r">
              <a:buNone/>
              <a:defRPr sz="700">
                <a:solidFill>
                  <a:schemeClr val="lt1"/>
                </a:solidFill>
                <a:latin typeface="DM Sans"/>
                <a:ea typeface="DM Sans"/>
                <a:cs typeface="DM Sans"/>
                <a:sym typeface="DM Sans"/>
              </a:defRPr>
            </a:lvl1pPr>
            <a:lvl2pPr lvl="1" algn="r">
              <a:buNone/>
              <a:defRPr sz="700">
                <a:solidFill>
                  <a:schemeClr val="lt1"/>
                </a:solidFill>
                <a:latin typeface="DM Sans"/>
                <a:ea typeface="DM Sans"/>
                <a:cs typeface="DM Sans"/>
                <a:sym typeface="DM Sans"/>
              </a:defRPr>
            </a:lvl2pPr>
            <a:lvl3pPr lvl="2" algn="r">
              <a:buNone/>
              <a:defRPr sz="700">
                <a:solidFill>
                  <a:schemeClr val="lt1"/>
                </a:solidFill>
                <a:latin typeface="DM Sans"/>
                <a:ea typeface="DM Sans"/>
                <a:cs typeface="DM Sans"/>
                <a:sym typeface="DM Sans"/>
              </a:defRPr>
            </a:lvl3pPr>
            <a:lvl4pPr lvl="3" algn="r">
              <a:buNone/>
              <a:defRPr sz="700">
                <a:solidFill>
                  <a:schemeClr val="lt1"/>
                </a:solidFill>
                <a:latin typeface="DM Sans"/>
                <a:ea typeface="DM Sans"/>
                <a:cs typeface="DM Sans"/>
                <a:sym typeface="DM Sans"/>
              </a:defRPr>
            </a:lvl4pPr>
            <a:lvl5pPr lvl="4" algn="r">
              <a:buNone/>
              <a:defRPr sz="700">
                <a:solidFill>
                  <a:schemeClr val="lt1"/>
                </a:solidFill>
                <a:latin typeface="DM Sans"/>
                <a:ea typeface="DM Sans"/>
                <a:cs typeface="DM Sans"/>
                <a:sym typeface="DM Sans"/>
              </a:defRPr>
            </a:lvl5pPr>
            <a:lvl6pPr lvl="5" algn="r">
              <a:buNone/>
              <a:defRPr sz="700">
                <a:solidFill>
                  <a:schemeClr val="lt1"/>
                </a:solidFill>
                <a:latin typeface="DM Sans"/>
                <a:ea typeface="DM Sans"/>
                <a:cs typeface="DM Sans"/>
                <a:sym typeface="DM Sans"/>
              </a:defRPr>
            </a:lvl6pPr>
            <a:lvl7pPr lvl="6" algn="r">
              <a:buNone/>
              <a:defRPr sz="700">
                <a:solidFill>
                  <a:schemeClr val="lt1"/>
                </a:solidFill>
                <a:latin typeface="DM Sans"/>
                <a:ea typeface="DM Sans"/>
                <a:cs typeface="DM Sans"/>
                <a:sym typeface="DM Sans"/>
              </a:defRPr>
            </a:lvl7pPr>
            <a:lvl8pPr lvl="7" algn="r">
              <a:buNone/>
              <a:defRPr sz="700">
                <a:solidFill>
                  <a:schemeClr val="lt1"/>
                </a:solidFill>
                <a:latin typeface="DM Sans"/>
                <a:ea typeface="DM Sans"/>
                <a:cs typeface="DM Sans"/>
                <a:sym typeface="DM Sans"/>
              </a:defRPr>
            </a:lvl8pPr>
            <a:lvl9pPr lvl="8" algn="r">
              <a:buNone/>
              <a:defRPr sz="700">
                <a:solidFill>
                  <a:schemeClr val="lt1"/>
                </a:solidFill>
                <a:latin typeface="DM Sans"/>
                <a:ea typeface="DM Sans"/>
                <a:cs typeface="DM Sans"/>
                <a:sym typeface="DM Sans"/>
              </a:defRPr>
            </a:lvl9pPr>
          </a:lstStyle>
          <a:p>
            <a:pPr indent="0" lvl="0" marL="0" rtl="0" algn="r">
              <a:spcBef>
                <a:spcPts val="0"/>
              </a:spcBef>
              <a:spcAft>
                <a:spcPts val="0"/>
              </a:spcAft>
              <a:buNone/>
            </a:pPr>
            <a:fld id="{00000000-1234-1234-1234-123412341234}" type="slidenum">
              <a:rPr lang="en"/>
              <a:t>‹#›</a:t>
            </a:fld>
            <a:endParaRPr/>
          </a:p>
        </p:txBody>
      </p:sp>
      <p:sp>
        <p:nvSpPr>
          <p:cNvPr id="12" name="Google Shape;12;p2"/>
          <p:cNvSpPr txBox="1"/>
          <p:nvPr>
            <p:ph idx="1" type="subTitle"/>
          </p:nvPr>
        </p:nvSpPr>
        <p:spPr>
          <a:xfrm>
            <a:off x="361975" y="217725"/>
            <a:ext cx="4163100" cy="237600"/>
          </a:xfrm>
          <a:prstGeom prst="rect">
            <a:avLst/>
          </a:prstGeom>
        </p:spPr>
        <p:txBody>
          <a:bodyPr anchorCtr="0" anchor="ctr" bIns="0" lIns="0" spcFirstLastPara="1" rIns="0" wrap="square" tIns="0">
            <a:noAutofit/>
          </a:bodyPr>
          <a:lstStyle>
            <a:lvl1pPr lvl="0">
              <a:spcBef>
                <a:spcPts val="0"/>
              </a:spcBef>
              <a:spcAft>
                <a:spcPts val="0"/>
              </a:spcAft>
              <a:buSzPts val="700"/>
              <a:buFont typeface="DM Sans"/>
              <a:buNone/>
              <a:defRPr sz="700">
                <a:latin typeface="DM Sans"/>
                <a:ea typeface="DM Sans"/>
                <a:cs typeface="DM Sans"/>
                <a:sym typeface="DM Sans"/>
              </a:defRPr>
            </a:lvl1pPr>
            <a:lvl2pPr lvl="1">
              <a:spcBef>
                <a:spcPts val="0"/>
              </a:spcBef>
              <a:spcAft>
                <a:spcPts val="0"/>
              </a:spcAft>
              <a:buSzPts val="1400"/>
              <a:buFont typeface="DM Sans"/>
              <a:buNone/>
              <a:defRPr>
                <a:latin typeface="DM Sans"/>
                <a:ea typeface="DM Sans"/>
                <a:cs typeface="DM Sans"/>
                <a:sym typeface="DM Sans"/>
              </a:defRPr>
            </a:lvl2pPr>
            <a:lvl3pPr lvl="2">
              <a:spcBef>
                <a:spcPts val="0"/>
              </a:spcBef>
              <a:spcAft>
                <a:spcPts val="0"/>
              </a:spcAft>
              <a:buSzPts val="1400"/>
              <a:buFont typeface="DM Sans"/>
              <a:buNone/>
              <a:defRPr>
                <a:latin typeface="DM Sans"/>
                <a:ea typeface="DM Sans"/>
                <a:cs typeface="DM Sans"/>
                <a:sym typeface="DM Sans"/>
              </a:defRPr>
            </a:lvl3pPr>
            <a:lvl4pPr lvl="3">
              <a:spcBef>
                <a:spcPts val="0"/>
              </a:spcBef>
              <a:spcAft>
                <a:spcPts val="0"/>
              </a:spcAft>
              <a:buSzPts val="1400"/>
              <a:buFont typeface="DM Sans"/>
              <a:buNone/>
              <a:defRPr>
                <a:latin typeface="DM Sans"/>
                <a:ea typeface="DM Sans"/>
                <a:cs typeface="DM Sans"/>
                <a:sym typeface="DM Sans"/>
              </a:defRPr>
            </a:lvl4pPr>
            <a:lvl5pPr lvl="4">
              <a:spcBef>
                <a:spcPts val="0"/>
              </a:spcBef>
              <a:spcAft>
                <a:spcPts val="0"/>
              </a:spcAft>
              <a:buSzPts val="1400"/>
              <a:buFont typeface="DM Sans"/>
              <a:buNone/>
              <a:defRPr>
                <a:latin typeface="DM Sans"/>
                <a:ea typeface="DM Sans"/>
                <a:cs typeface="DM Sans"/>
                <a:sym typeface="DM Sans"/>
              </a:defRPr>
            </a:lvl5pPr>
            <a:lvl6pPr lvl="5">
              <a:spcBef>
                <a:spcPts val="0"/>
              </a:spcBef>
              <a:spcAft>
                <a:spcPts val="0"/>
              </a:spcAft>
              <a:buSzPts val="1400"/>
              <a:buFont typeface="DM Sans"/>
              <a:buNone/>
              <a:defRPr>
                <a:latin typeface="DM Sans"/>
                <a:ea typeface="DM Sans"/>
                <a:cs typeface="DM Sans"/>
                <a:sym typeface="DM Sans"/>
              </a:defRPr>
            </a:lvl6pPr>
            <a:lvl7pPr lvl="6">
              <a:spcBef>
                <a:spcPts val="0"/>
              </a:spcBef>
              <a:spcAft>
                <a:spcPts val="0"/>
              </a:spcAft>
              <a:buSzPts val="1400"/>
              <a:buFont typeface="DM Sans"/>
              <a:buNone/>
              <a:defRPr>
                <a:latin typeface="DM Sans"/>
                <a:ea typeface="DM Sans"/>
                <a:cs typeface="DM Sans"/>
                <a:sym typeface="DM Sans"/>
              </a:defRPr>
            </a:lvl7pPr>
            <a:lvl8pPr lvl="7">
              <a:spcBef>
                <a:spcPts val="0"/>
              </a:spcBef>
              <a:spcAft>
                <a:spcPts val="0"/>
              </a:spcAft>
              <a:buSzPts val="1400"/>
              <a:buFont typeface="DM Sans"/>
              <a:buNone/>
              <a:defRPr>
                <a:latin typeface="DM Sans"/>
                <a:ea typeface="DM Sans"/>
                <a:cs typeface="DM Sans"/>
                <a:sym typeface="DM Sans"/>
              </a:defRPr>
            </a:lvl8pPr>
            <a:lvl9pPr lvl="8">
              <a:spcBef>
                <a:spcPts val="0"/>
              </a:spcBef>
              <a:spcAft>
                <a:spcPts val="0"/>
              </a:spcAft>
              <a:buSzPts val="1400"/>
              <a:buFont typeface="DM Sans"/>
              <a:buNone/>
              <a:defRPr>
                <a:latin typeface="DM Sans"/>
                <a:ea typeface="DM Sans"/>
                <a:cs typeface="DM Sans"/>
                <a:sym typeface="DM Sans"/>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our big ideas - Alt 1">
  <p:cSld name="BLANK_1_1_1_1_1_1_1_1_1_1_1_1_1_1_1_2">
    <p:bg>
      <p:bgPr>
        <a:solidFill>
          <a:schemeClr val="lt1"/>
        </a:solidFill>
      </p:bgPr>
    </p:bg>
    <p:spTree>
      <p:nvGrpSpPr>
        <p:cNvPr id="97" name="Shape 97"/>
        <p:cNvGrpSpPr/>
        <p:nvPr/>
      </p:nvGrpSpPr>
      <p:grpSpPr>
        <a:xfrm>
          <a:off x="0" y="0"/>
          <a:ext cx="0" cy="0"/>
          <a:chOff x="0" y="0"/>
          <a:chExt cx="0" cy="0"/>
        </a:xfrm>
      </p:grpSpPr>
      <p:sp>
        <p:nvSpPr>
          <p:cNvPr id="98" name="Google Shape;98;p11"/>
          <p:cNvSpPr txBox="1"/>
          <p:nvPr>
            <p:ph idx="12" type="sldNum"/>
          </p:nvPr>
        </p:nvSpPr>
        <p:spPr>
          <a:xfrm>
            <a:off x="8227975" y="217725"/>
            <a:ext cx="548700" cy="234000"/>
          </a:xfrm>
          <a:prstGeom prst="rect">
            <a:avLst/>
          </a:prstGeom>
          <a:noFill/>
          <a:ln>
            <a:noFill/>
          </a:ln>
        </p:spPr>
        <p:txBody>
          <a:bodyPr anchorCtr="0" anchor="ctr" bIns="91425" lIns="0" spcFirstLastPara="1" rIns="0" wrap="square" tIns="91425">
            <a:noAutofit/>
          </a:bodyPr>
          <a:lstStyle>
            <a:lvl1pPr lvl="0" algn="r">
              <a:buNone/>
              <a:defRPr sz="700">
                <a:solidFill>
                  <a:schemeClr val="dk1"/>
                </a:solidFill>
                <a:latin typeface="DM Sans"/>
                <a:ea typeface="DM Sans"/>
                <a:cs typeface="DM Sans"/>
                <a:sym typeface="DM Sans"/>
              </a:defRPr>
            </a:lvl1pPr>
            <a:lvl2pPr lvl="1" algn="r">
              <a:buNone/>
              <a:defRPr sz="700">
                <a:solidFill>
                  <a:schemeClr val="dk1"/>
                </a:solidFill>
                <a:latin typeface="DM Sans"/>
                <a:ea typeface="DM Sans"/>
                <a:cs typeface="DM Sans"/>
                <a:sym typeface="DM Sans"/>
              </a:defRPr>
            </a:lvl2pPr>
            <a:lvl3pPr lvl="2" algn="r">
              <a:buNone/>
              <a:defRPr sz="700">
                <a:solidFill>
                  <a:schemeClr val="dk1"/>
                </a:solidFill>
                <a:latin typeface="DM Sans"/>
                <a:ea typeface="DM Sans"/>
                <a:cs typeface="DM Sans"/>
                <a:sym typeface="DM Sans"/>
              </a:defRPr>
            </a:lvl3pPr>
            <a:lvl4pPr lvl="3" algn="r">
              <a:buNone/>
              <a:defRPr sz="700">
                <a:solidFill>
                  <a:schemeClr val="dk1"/>
                </a:solidFill>
                <a:latin typeface="DM Sans"/>
                <a:ea typeface="DM Sans"/>
                <a:cs typeface="DM Sans"/>
                <a:sym typeface="DM Sans"/>
              </a:defRPr>
            </a:lvl4pPr>
            <a:lvl5pPr lvl="4" algn="r">
              <a:buNone/>
              <a:defRPr sz="700">
                <a:solidFill>
                  <a:schemeClr val="dk1"/>
                </a:solidFill>
                <a:latin typeface="DM Sans"/>
                <a:ea typeface="DM Sans"/>
                <a:cs typeface="DM Sans"/>
                <a:sym typeface="DM Sans"/>
              </a:defRPr>
            </a:lvl5pPr>
            <a:lvl6pPr lvl="5" algn="r">
              <a:buNone/>
              <a:defRPr sz="700">
                <a:solidFill>
                  <a:schemeClr val="dk1"/>
                </a:solidFill>
                <a:latin typeface="DM Sans"/>
                <a:ea typeface="DM Sans"/>
                <a:cs typeface="DM Sans"/>
                <a:sym typeface="DM Sans"/>
              </a:defRPr>
            </a:lvl6pPr>
            <a:lvl7pPr lvl="6" algn="r">
              <a:buNone/>
              <a:defRPr sz="700">
                <a:solidFill>
                  <a:schemeClr val="dk1"/>
                </a:solidFill>
                <a:latin typeface="DM Sans"/>
                <a:ea typeface="DM Sans"/>
                <a:cs typeface="DM Sans"/>
                <a:sym typeface="DM Sans"/>
              </a:defRPr>
            </a:lvl7pPr>
            <a:lvl8pPr lvl="7" algn="r">
              <a:buNone/>
              <a:defRPr sz="700">
                <a:solidFill>
                  <a:schemeClr val="dk1"/>
                </a:solidFill>
                <a:latin typeface="DM Sans"/>
                <a:ea typeface="DM Sans"/>
                <a:cs typeface="DM Sans"/>
                <a:sym typeface="DM Sans"/>
              </a:defRPr>
            </a:lvl8pPr>
            <a:lvl9pPr lvl="8" algn="r">
              <a:buNone/>
              <a:defRPr sz="700">
                <a:solidFill>
                  <a:schemeClr val="dk1"/>
                </a:solidFill>
                <a:latin typeface="DM Sans"/>
                <a:ea typeface="DM Sans"/>
                <a:cs typeface="DM Sans"/>
                <a:sym typeface="DM Sans"/>
              </a:defRPr>
            </a:lvl9pPr>
          </a:lstStyle>
          <a:p>
            <a:pPr indent="0" lvl="0" marL="0" rtl="0" algn="r">
              <a:spcBef>
                <a:spcPts val="0"/>
              </a:spcBef>
              <a:spcAft>
                <a:spcPts val="0"/>
              </a:spcAft>
              <a:buNone/>
            </a:pPr>
            <a:fld id="{00000000-1234-1234-1234-123412341234}" type="slidenum">
              <a:rPr lang="en"/>
              <a:t>‹#›</a:t>
            </a:fld>
            <a:endParaRPr/>
          </a:p>
        </p:txBody>
      </p:sp>
      <p:sp>
        <p:nvSpPr>
          <p:cNvPr id="99" name="Google Shape;99;p11"/>
          <p:cNvSpPr txBox="1"/>
          <p:nvPr>
            <p:ph idx="1" type="subTitle"/>
          </p:nvPr>
        </p:nvSpPr>
        <p:spPr>
          <a:xfrm>
            <a:off x="361975" y="217725"/>
            <a:ext cx="4163100" cy="237600"/>
          </a:xfrm>
          <a:prstGeom prst="rect">
            <a:avLst/>
          </a:prstGeom>
        </p:spPr>
        <p:txBody>
          <a:bodyPr anchorCtr="0" anchor="ctr" bIns="0" lIns="0" spcFirstLastPara="1" rIns="0" wrap="square" tIns="0">
            <a:noAutofit/>
          </a:bodyPr>
          <a:lstStyle>
            <a:lvl1pPr lvl="0">
              <a:spcBef>
                <a:spcPts val="0"/>
              </a:spcBef>
              <a:spcAft>
                <a:spcPts val="0"/>
              </a:spcAft>
              <a:buClr>
                <a:schemeClr val="dk1"/>
              </a:buClr>
              <a:buSzPts val="700"/>
              <a:buFont typeface="DM Sans"/>
              <a:buNone/>
              <a:defRPr sz="700">
                <a:solidFill>
                  <a:schemeClr val="dk1"/>
                </a:solidFill>
                <a:latin typeface="DM Sans"/>
                <a:ea typeface="DM Sans"/>
                <a:cs typeface="DM Sans"/>
                <a:sym typeface="DM Sans"/>
              </a:defRPr>
            </a:lvl1pPr>
            <a:lvl2pPr lvl="1">
              <a:spcBef>
                <a:spcPts val="0"/>
              </a:spcBef>
              <a:spcAft>
                <a:spcPts val="0"/>
              </a:spcAft>
              <a:buClr>
                <a:schemeClr val="dk1"/>
              </a:buClr>
              <a:buSzPts val="1400"/>
              <a:buNone/>
              <a:defRPr>
                <a:solidFill>
                  <a:schemeClr val="dk1"/>
                </a:solidFill>
              </a:defRPr>
            </a:lvl2pPr>
            <a:lvl3pPr lvl="2">
              <a:spcBef>
                <a:spcPts val="0"/>
              </a:spcBef>
              <a:spcAft>
                <a:spcPts val="0"/>
              </a:spcAft>
              <a:buClr>
                <a:schemeClr val="dk1"/>
              </a:buClr>
              <a:buSzPts val="1400"/>
              <a:buNone/>
              <a:defRPr>
                <a:solidFill>
                  <a:schemeClr val="dk1"/>
                </a:solidFill>
              </a:defRPr>
            </a:lvl3pPr>
            <a:lvl4pPr lvl="3">
              <a:spcBef>
                <a:spcPts val="0"/>
              </a:spcBef>
              <a:spcAft>
                <a:spcPts val="0"/>
              </a:spcAft>
              <a:buClr>
                <a:schemeClr val="dk1"/>
              </a:buClr>
              <a:buSzPts val="1400"/>
              <a:buNone/>
              <a:defRPr>
                <a:solidFill>
                  <a:schemeClr val="dk1"/>
                </a:solidFill>
              </a:defRPr>
            </a:lvl4pPr>
            <a:lvl5pPr lvl="4">
              <a:spcBef>
                <a:spcPts val="0"/>
              </a:spcBef>
              <a:spcAft>
                <a:spcPts val="0"/>
              </a:spcAft>
              <a:buClr>
                <a:schemeClr val="dk1"/>
              </a:buClr>
              <a:buSzPts val="1400"/>
              <a:buNone/>
              <a:defRPr>
                <a:solidFill>
                  <a:schemeClr val="dk1"/>
                </a:solidFill>
              </a:defRPr>
            </a:lvl5pPr>
            <a:lvl6pPr lvl="5">
              <a:spcBef>
                <a:spcPts val="0"/>
              </a:spcBef>
              <a:spcAft>
                <a:spcPts val="0"/>
              </a:spcAft>
              <a:buClr>
                <a:schemeClr val="dk1"/>
              </a:buClr>
              <a:buSzPts val="1400"/>
              <a:buNone/>
              <a:defRPr>
                <a:solidFill>
                  <a:schemeClr val="dk1"/>
                </a:solidFill>
              </a:defRPr>
            </a:lvl6pPr>
            <a:lvl7pPr lvl="6">
              <a:spcBef>
                <a:spcPts val="0"/>
              </a:spcBef>
              <a:spcAft>
                <a:spcPts val="0"/>
              </a:spcAft>
              <a:buClr>
                <a:schemeClr val="dk1"/>
              </a:buClr>
              <a:buSzPts val="1400"/>
              <a:buNone/>
              <a:defRPr>
                <a:solidFill>
                  <a:schemeClr val="dk1"/>
                </a:solidFill>
              </a:defRPr>
            </a:lvl7pPr>
            <a:lvl8pPr lvl="7">
              <a:spcBef>
                <a:spcPts val="0"/>
              </a:spcBef>
              <a:spcAft>
                <a:spcPts val="0"/>
              </a:spcAft>
              <a:buClr>
                <a:schemeClr val="dk1"/>
              </a:buClr>
              <a:buSzPts val="1400"/>
              <a:buNone/>
              <a:defRPr>
                <a:solidFill>
                  <a:schemeClr val="dk1"/>
                </a:solidFill>
              </a:defRPr>
            </a:lvl8pPr>
            <a:lvl9pPr lvl="8">
              <a:spcBef>
                <a:spcPts val="0"/>
              </a:spcBef>
              <a:spcAft>
                <a:spcPts val="0"/>
              </a:spcAft>
              <a:buClr>
                <a:schemeClr val="dk1"/>
              </a:buClr>
              <a:buSzPts val="1400"/>
              <a:buNone/>
              <a:defRPr>
                <a:solidFill>
                  <a:schemeClr val="dk1"/>
                </a:solidFill>
              </a:defRPr>
            </a:lvl9pPr>
          </a:lstStyle>
          <a:p/>
        </p:txBody>
      </p:sp>
      <p:sp>
        <p:nvSpPr>
          <p:cNvPr id="100" name="Google Shape;100;p11"/>
          <p:cNvSpPr txBox="1"/>
          <p:nvPr>
            <p:ph idx="2" type="body"/>
          </p:nvPr>
        </p:nvSpPr>
        <p:spPr>
          <a:xfrm>
            <a:off x="7130875" y="3628800"/>
            <a:ext cx="1645800" cy="680100"/>
          </a:xfrm>
          <a:prstGeom prst="rect">
            <a:avLst/>
          </a:prstGeom>
        </p:spPr>
        <p:txBody>
          <a:bodyPr anchorCtr="0" anchor="t" bIns="0" lIns="0" spcFirstLastPara="1" rIns="0" wrap="square" tIns="0">
            <a:noAutofit/>
          </a:bodyPr>
          <a:lstStyle>
            <a:lvl1pPr indent="-292100" lvl="0" marL="457200">
              <a:spcBef>
                <a:spcPts val="0"/>
              </a:spcBef>
              <a:spcAft>
                <a:spcPts val="0"/>
              </a:spcAft>
              <a:buClr>
                <a:schemeClr val="dk1"/>
              </a:buClr>
              <a:buSzPts val="1000"/>
              <a:buFont typeface="DM Sans Light"/>
              <a:buChar char="●"/>
              <a:defRPr sz="1000">
                <a:solidFill>
                  <a:schemeClr val="dk1"/>
                </a:solidFill>
                <a:latin typeface="DM Sans Light"/>
                <a:ea typeface="DM Sans Light"/>
                <a:cs typeface="DM Sans Light"/>
                <a:sym typeface="DM Sans Light"/>
              </a:defRPr>
            </a:lvl1pPr>
            <a:lvl2pPr indent="-292100" lvl="1" marL="914400">
              <a:spcBef>
                <a:spcPts val="800"/>
              </a:spcBef>
              <a:spcAft>
                <a:spcPts val="0"/>
              </a:spcAft>
              <a:buClr>
                <a:schemeClr val="dk1"/>
              </a:buClr>
              <a:buSzPts val="1000"/>
              <a:buFont typeface="DM Sans Light"/>
              <a:buChar char="○"/>
              <a:defRPr sz="1000">
                <a:solidFill>
                  <a:schemeClr val="dk1"/>
                </a:solidFill>
                <a:latin typeface="DM Sans Light"/>
                <a:ea typeface="DM Sans Light"/>
                <a:cs typeface="DM Sans Light"/>
                <a:sym typeface="DM Sans Light"/>
              </a:defRPr>
            </a:lvl2pPr>
            <a:lvl3pPr indent="-292100" lvl="2" marL="1371600">
              <a:spcBef>
                <a:spcPts val="800"/>
              </a:spcBef>
              <a:spcAft>
                <a:spcPts val="0"/>
              </a:spcAft>
              <a:buClr>
                <a:schemeClr val="dk1"/>
              </a:buClr>
              <a:buSzPts val="1000"/>
              <a:buFont typeface="DM Sans Light"/>
              <a:buChar char="■"/>
              <a:defRPr sz="1000">
                <a:solidFill>
                  <a:schemeClr val="dk1"/>
                </a:solidFill>
                <a:latin typeface="DM Sans Light"/>
                <a:ea typeface="DM Sans Light"/>
                <a:cs typeface="DM Sans Light"/>
                <a:sym typeface="DM Sans Light"/>
              </a:defRPr>
            </a:lvl3pPr>
            <a:lvl4pPr indent="-292100" lvl="3" marL="1828800">
              <a:spcBef>
                <a:spcPts val="800"/>
              </a:spcBef>
              <a:spcAft>
                <a:spcPts val="0"/>
              </a:spcAft>
              <a:buClr>
                <a:schemeClr val="dk1"/>
              </a:buClr>
              <a:buSzPts val="1000"/>
              <a:buFont typeface="DM Sans Light"/>
              <a:buChar char="●"/>
              <a:defRPr sz="1000">
                <a:solidFill>
                  <a:schemeClr val="dk1"/>
                </a:solidFill>
                <a:latin typeface="DM Sans Light"/>
                <a:ea typeface="DM Sans Light"/>
                <a:cs typeface="DM Sans Light"/>
                <a:sym typeface="DM Sans Light"/>
              </a:defRPr>
            </a:lvl4pPr>
            <a:lvl5pPr indent="-292100" lvl="4" marL="2286000">
              <a:spcBef>
                <a:spcPts val="800"/>
              </a:spcBef>
              <a:spcAft>
                <a:spcPts val="0"/>
              </a:spcAft>
              <a:buClr>
                <a:schemeClr val="dk1"/>
              </a:buClr>
              <a:buSzPts val="1000"/>
              <a:buFont typeface="DM Sans Light"/>
              <a:buChar char="○"/>
              <a:defRPr sz="1000">
                <a:solidFill>
                  <a:schemeClr val="dk1"/>
                </a:solidFill>
                <a:latin typeface="DM Sans Light"/>
                <a:ea typeface="DM Sans Light"/>
                <a:cs typeface="DM Sans Light"/>
                <a:sym typeface="DM Sans Light"/>
              </a:defRPr>
            </a:lvl5pPr>
            <a:lvl6pPr indent="-292100" lvl="5" marL="2743200">
              <a:spcBef>
                <a:spcPts val="800"/>
              </a:spcBef>
              <a:spcAft>
                <a:spcPts val="0"/>
              </a:spcAft>
              <a:buClr>
                <a:schemeClr val="dk1"/>
              </a:buClr>
              <a:buSzPts val="1000"/>
              <a:buFont typeface="DM Sans Light"/>
              <a:buChar char="■"/>
              <a:defRPr sz="1000">
                <a:solidFill>
                  <a:schemeClr val="dk1"/>
                </a:solidFill>
                <a:latin typeface="DM Sans Light"/>
                <a:ea typeface="DM Sans Light"/>
                <a:cs typeface="DM Sans Light"/>
                <a:sym typeface="DM Sans Light"/>
              </a:defRPr>
            </a:lvl6pPr>
            <a:lvl7pPr indent="-292100" lvl="6" marL="3200400">
              <a:spcBef>
                <a:spcPts val="800"/>
              </a:spcBef>
              <a:spcAft>
                <a:spcPts val="0"/>
              </a:spcAft>
              <a:buClr>
                <a:schemeClr val="dk1"/>
              </a:buClr>
              <a:buSzPts val="1000"/>
              <a:buFont typeface="DM Sans Light"/>
              <a:buChar char="●"/>
              <a:defRPr sz="1000">
                <a:solidFill>
                  <a:schemeClr val="dk1"/>
                </a:solidFill>
                <a:latin typeface="DM Sans Light"/>
                <a:ea typeface="DM Sans Light"/>
                <a:cs typeface="DM Sans Light"/>
                <a:sym typeface="DM Sans Light"/>
              </a:defRPr>
            </a:lvl7pPr>
            <a:lvl8pPr indent="-292100" lvl="7" marL="3657600">
              <a:spcBef>
                <a:spcPts val="800"/>
              </a:spcBef>
              <a:spcAft>
                <a:spcPts val="0"/>
              </a:spcAft>
              <a:buClr>
                <a:schemeClr val="dk1"/>
              </a:buClr>
              <a:buSzPts val="1000"/>
              <a:buFont typeface="DM Sans Light"/>
              <a:buChar char="○"/>
              <a:defRPr sz="1000">
                <a:solidFill>
                  <a:schemeClr val="dk1"/>
                </a:solidFill>
                <a:latin typeface="DM Sans Light"/>
                <a:ea typeface="DM Sans Light"/>
                <a:cs typeface="DM Sans Light"/>
                <a:sym typeface="DM Sans Light"/>
              </a:defRPr>
            </a:lvl8pPr>
            <a:lvl9pPr indent="-292100" lvl="8" marL="4114800">
              <a:spcBef>
                <a:spcPts val="800"/>
              </a:spcBef>
              <a:spcAft>
                <a:spcPts val="800"/>
              </a:spcAft>
              <a:buClr>
                <a:schemeClr val="dk1"/>
              </a:buClr>
              <a:buSzPts val="1000"/>
              <a:buFont typeface="DM Sans Light"/>
              <a:buChar char="■"/>
              <a:defRPr sz="1000">
                <a:solidFill>
                  <a:schemeClr val="dk1"/>
                </a:solidFill>
                <a:latin typeface="DM Sans Light"/>
                <a:ea typeface="DM Sans Light"/>
                <a:cs typeface="DM Sans Light"/>
                <a:sym typeface="DM Sans Light"/>
              </a:defRPr>
            </a:lvl9pPr>
          </a:lstStyle>
          <a:p/>
        </p:txBody>
      </p:sp>
      <p:sp>
        <p:nvSpPr>
          <p:cNvPr id="101" name="Google Shape;101;p11"/>
          <p:cNvSpPr txBox="1"/>
          <p:nvPr>
            <p:ph idx="3" type="subTitle"/>
          </p:nvPr>
        </p:nvSpPr>
        <p:spPr>
          <a:xfrm>
            <a:off x="7130875" y="2586820"/>
            <a:ext cx="1645800" cy="152400"/>
          </a:xfrm>
          <a:prstGeom prst="rect">
            <a:avLst/>
          </a:prstGeom>
        </p:spPr>
        <p:txBody>
          <a:bodyPr anchorCtr="0" anchor="b" bIns="0" lIns="0" spcFirstLastPara="1" rIns="0" wrap="square" tIns="0">
            <a:noAutofit/>
          </a:bodyPr>
          <a:lstStyle>
            <a:lvl1pPr lvl="0">
              <a:spcBef>
                <a:spcPts val="0"/>
              </a:spcBef>
              <a:spcAft>
                <a:spcPts val="0"/>
              </a:spcAft>
              <a:buClr>
                <a:schemeClr val="dk1"/>
              </a:buClr>
              <a:buSzPts val="1100"/>
              <a:buFont typeface="Newsreader SemiBold"/>
              <a:buNone/>
              <a:defRPr sz="1100">
                <a:solidFill>
                  <a:schemeClr val="dk1"/>
                </a:solidFill>
                <a:latin typeface="Newsreader SemiBold"/>
                <a:ea typeface="Newsreader SemiBold"/>
                <a:cs typeface="Newsreader SemiBold"/>
                <a:sym typeface="Newsreader SemiBold"/>
              </a:defRPr>
            </a:lvl1pPr>
            <a:lvl2pPr lvl="1">
              <a:spcBef>
                <a:spcPts val="0"/>
              </a:spcBef>
              <a:spcAft>
                <a:spcPts val="0"/>
              </a:spcAft>
              <a:buClr>
                <a:schemeClr val="dk1"/>
              </a:buClr>
              <a:buSzPts val="1100"/>
              <a:buFont typeface="DM Sans Light"/>
              <a:buNone/>
              <a:defRPr sz="1100">
                <a:solidFill>
                  <a:schemeClr val="dk1"/>
                </a:solidFill>
                <a:latin typeface="DM Sans Light"/>
                <a:ea typeface="DM Sans Light"/>
                <a:cs typeface="DM Sans Light"/>
                <a:sym typeface="DM Sans Light"/>
              </a:defRPr>
            </a:lvl2pPr>
            <a:lvl3pPr lvl="2">
              <a:spcBef>
                <a:spcPts val="0"/>
              </a:spcBef>
              <a:spcAft>
                <a:spcPts val="0"/>
              </a:spcAft>
              <a:buClr>
                <a:schemeClr val="dk1"/>
              </a:buClr>
              <a:buSzPts val="1100"/>
              <a:buFont typeface="DM Sans Light"/>
              <a:buNone/>
              <a:defRPr sz="1100">
                <a:solidFill>
                  <a:schemeClr val="dk1"/>
                </a:solidFill>
                <a:latin typeface="DM Sans Light"/>
                <a:ea typeface="DM Sans Light"/>
                <a:cs typeface="DM Sans Light"/>
                <a:sym typeface="DM Sans Light"/>
              </a:defRPr>
            </a:lvl3pPr>
            <a:lvl4pPr lvl="3">
              <a:spcBef>
                <a:spcPts val="0"/>
              </a:spcBef>
              <a:spcAft>
                <a:spcPts val="0"/>
              </a:spcAft>
              <a:buClr>
                <a:schemeClr val="dk1"/>
              </a:buClr>
              <a:buSzPts val="1100"/>
              <a:buFont typeface="DM Sans Light"/>
              <a:buNone/>
              <a:defRPr sz="1100">
                <a:solidFill>
                  <a:schemeClr val="dk1"/>
                </a:solidFill>
                <a:latin typeface="DM Sans Light"/>
                <a:ea typeface="DM Sans Light"/>
                <a:cs typeface="DM Sans Light"/>
                <a:sym typeface="DM Sans Light"/>
              </a:defRPr>
            </a:lvl4pPr>
            <a:lvl5pPr lvl="4">
              <a:spcBef>
                <a:spcPts val="0"/>
              </a:spcBef>
              <a:spcAft>
                <a:spcPts val="0"/>
              </a:spcAft>
              <a:buClr>
                <a:schemeClr val="dk1"/>
              </a:buClr>
              <a:buSzPts val="1100"/>
              <a:buFont typeface="DM Sans Light"/>
              <a:buNone/>
              <a:defRPr sz="1100">
                <a:solidFill>
                  <a:schemeClr val="dk1"/>
                </a:solidFill>
                <a:latin typeface="DM Sans Light"/>
                <a:ea typeface="DM Sans Light"/>
                <a:cs typeface="DM Sans Light"/>
                <a:sym typeface="DM Sans Light"/>
              </a:defRPr>
            </a:lvl5pPr>
            <a:lvl6pPr lvl="5">
              <a:spcBef>
                <a:spcPts val="0"/>
              </a:spcBef>
              <a:spcAft>
                <a:spcPts val="0"/>
              </a:spcAft>
              <a:buClr>
                <a:schemeClr val="dk1"/>
              </a:buClr>
              <a:buSzPts val="1100"/>
              <a:buFont typeface="DM Sans Light"/>
              <a:buNone/>
              <a:defRPr sz="1100">
                <a:solidFill>
                  <a:schemeClr val="dk1"/>
                </a:solidFill>
                <a:latin typeface="DM Sans Light"/>
                <a:ea typeface="DM Sans Light"/>
                <a:cs typeface="DM Sans Light"/>
                <a:sym typeface="DM Sans Light"/>
              </a:defRPr>
            </a:lvl6pPr>
            <a:lvl7pPr lvl="6">
              <a:spcBef>
                <a:spcPts val="0"/>
              </a:spcBef>
              <a:spcAft>
                <a:spcPts val="0"/>
              </a:spcAft>
              <a:buClr>
                <a:schemeClr val="dk1"/>
              </a:buClr>
              <a:buSzPts val="1100"/>
              <a:buFont typeface="DM Sans Light"/>
              <a:buNone/>
              <a:defRPr sz="1100">
                <a:solidFill>
                  <a:schemeClr val="dk1"/>
                </a:solidFill>
                <a:latin typeface="DM Sans Light"/>
                <a:ea typeface="DM Sans Light"/>
                <a:cs typeface="DM Sans Light"/>
                <a:sym typeface="DM Sans Light"/>
              </a:defRPr>
            </a:lvl7pPr>
            <a:lvl8pPr lvl="7">
              <a:spcBef>
                <a:spcPts val="0"/>
              </a:spcBef>
              <a:spcAft>
                <a:spcPts val="0"/>
              </a:spcAft>
              <a:buClr>
                <a:schemeClr val="dk1"/>
              </a:buClr>
              <a:buSzPts val="1100"/>
              <a:buFont typeface="DM Sans Light"/>
              <a:buNone/>
              <a:defRPr sz="1100">
                <a:solidFill>
                  <a:schemeClr val="dk1"/>
                </a:solidFill>
                <a:latin typeface="DM Sans Light"/>
                <a:ea typeface="DM Sans Light"/>
                <a:cs typeface="DM Sans Light"/>
                <a:sym typeface="DM Sans Light"/>
              </a:defRPr>
            </a:lvl8pPr>
            <a:lvl9pPr lvl="8">
              <a:spcBef>
                <a:spcPts val="0"/>
              </a:spcBef>
              <a:spcAft>
                <a:spcPts val="0"/>
              </a:spcAft>
              <a:buClr>
                <a:schemeClr val="dk1"/>
              </a:buClr>
              <a:buSzPts val="1100"/>
              <a:buFont typeface="DM Sans Light"/>
              <a:buNone/>
              <a:defRPr sz="1100">
                <a:solidFill>
                  <a:schemeClr val="dk1"/>
                </a:solidFill>
                <a:latin typeface="DM Sans Light"/>
                <a:ea typeface="DM Sans Light"/>
                <a:cs typeface="DM Sans Light"/>
                <a:sym typeface="DM Sans Light"/>
              </a:defRPr>
            </a:lvl9pPr>
          </a:lstStyle>
          <a:p/>
        </p:txBody>
      </p:sp>
      <p:sp>
        <p:nvSpPr>
          <p:cNvPr id="102" name="Google Shape;102;p11"/>
          <p:cNvSpPr txBox="1"/>
          <p:nvPr>
            <p:ph idx="4" type="subTitle"/>
          </p:nvPr>
        </p:nvSpPr>
        <p:spPr>
          <a:xfrm>
            <a:off x="7130875" y="2791120"/>
            <a:ext cx="1645800" cy="152400"/>
          </a:xfrm>
          <a:prstGeom prst="rect">
            <a:avLst/>
          </a:prstGeom>
        </p:spPr>
        <p:txBody>
          <a:bodyPr anchorCtr="0" anchor="t" bIns="0" lIns="0" spcFirstLastPara="1" rIns="0" wrap="square" tIns="0">
            <a:noAutofit/>
          </a:bodyPr>
          <a:lstStyle>
            <a:lvl1pPr lvl="0">
              <a:spcBef>
                <a:spcPts val="0"/>
              </a:spcBef>
              <a:spcAft>
                <a:spcPts val="0"/>
              </a:spcAft>
              <a:buClr>
                <a:schemeClr val="dk1"/>
              </a:buClr>
              <a:buSzPts val="1000"/>
              <a:buFont typeface="DM Sans Light"/>
              <a:buNone/>
              <a:defRPr sz="1000">
                <a:solidFill>
                  <a:schemeClr val="dk1"/>
                </a:solidFill>
                <a:latin typeface="DM Sans Light"/>
                <a:ea typeface="DM Sans Light"/>
                <a:cs typeface="DM Sans Light"/>
                <a:sym typeface="DM Sans Light"/>
              </a:defRPr>
            </a:lvl1pPr>
            <a:lvl2pPr lvl="1">
              <a:spcBef>
                <a:spcPts val="0"/>
              </a:spcBef>
              <a:spcAft>
                <a:spcPts val="0"/>
              </a:spcAft>
              <a:buClr>
                <a:schemeClr val="dk1"/>
              </a:buClr>
              <a:buSzPts val="1000"/>
              <a:buFont typeface="DM Sans Light"/>
              <a:buNone/>
              <a:defRPr sz="1000">
                <a:solidFill>
                  <a:schemeClr val="dk1"/>
                </a:solidFill>
                <a:latin typeface="DM Sans Light"/>
                <a:ea typeface="DM Sans Light"/>
                <a:cs typeface="DM Sans Light"/>
                <a:sym typeface="DM Sans Light"/>
              </a:defRPr>
            </a:lvl2pPr>
            <a:lvl3pPr lvl="2">
              <a:spcBef>
                <a:spcPts val="0"/>
              </a:spcBef>
              <a:spcAft>
                <a:spcPts val="0"/>
              </a:spcAft>
              <a:buClr>
                <a:schemeClr val="dk1"/>
              </a:buClr>
              <a:buSzPts val="1000"/>
              <a:buFont typeface="DM Sans Light"/>
              <a:buNone/>
              <a:defRPr sz="1000">
                <a:solidFill>
                  <a:schemeClr val="dk1"/>
                </a:solidFill>
                <a:latin typeface="DM Sans Light"/>
                <a:ea typeface="DM Sans Light"/>
                <a:cs typeface="DM Sans Light"/>
                <a:sym typeface="DM Sans Light"/>
              </a:defRPr>
            </a:lvl3pPr>
            <a:lvl4pPr lvl="3">
              <a:spcBef>
                <a:spcPts val="0"/>
              </a:spcBef>
              <a:spcAft>
                <a:spcPts val="0"/>
              </a:spcAft>
              <a:buClr>
                <a:schemeClr val="dk1"/>
              </a:buClr>
              <a:buSzPts val="1000"/>
              <a:buFont typeface="DM Sans Light"/>
              <a:buNone/>
              <a:defRPr sz="1000">
                <a:solidFill>
                  <a:schemeClr val="dk1"/>
                </a:solidFill>
                <a:latin typeface="DM Sans Light"/>
                <a:ea typeface="DM Sans Light"/>
                <a:cs typeface="DM Sans Light"/>
                <a:sym typeface="DM Sans Light"/>
              </a:defRPr>
            </a:lvl4pPr>
            <a:lvl5pPr lvl="4">
              <a:spcBef>
                <a:spcPts val="0"/>
              </a:spcBef>
              <a:spcAft>
                <a:spcPts val="0"/>
              </a:spcAft>
              <a:buClr>
                <a:schemeClr val="dk1"/>
              </a:buClr>
              <a:buSzPts val="1000"/>
              <a:buFont typeface="DM Sans Light"/>
              <a:buNone/>
              <a:defRPr sz="1000">
                <a:solidFill>
                  <a:schemeClr val="dk1"/>
                </a:solidFill>
                <a:latin typeface="DM Sans Light"/>
                <a:ea typeface="DM Sans Light"/>
                <a:cs typeface="DM Sans Light"/>
                <a:sym typeface="DM Sans Light"/>
              </a:defRPr>
            </a:lvl5pPr>
            <a:lvl6pPr lvl="5">
              <a:spcBef>
                <a:spcPts val="0"/>
              </a:spcBef>
              <a:spcAft>
                <a:spcPts val="0"/>
              </a:spcAft>
              <a:buClr>
                <a:schemeClr val="dk1"/>
              </a:buClr>
              <a:buSzPts val="1000"/>
              <a:buFont typeface="DM Sans Light"/>
              <a:buNone/>
              <a:defRPr sz="1000">
                <a:solidFill>
                  <a:schemeClr val="dk1"/>
                </a:solidFill>
                <a:latin typeface="DM Sans Light"/>
                <a:ea typeface="DM Sans Light"/>
                <a:cs typeface="DM Sans Light"/>
                <a:sym typeface="DM Sans Light"/>
              </a:defRPr>
            </a:lvl6pPr>
            <a:lvl7pPr lvl="6">
              <a:spcBef>
                <a:spcPts val="0"/>
              </a:spcBef>
              <a:spcAft>
                <a:spcPts val="0"/>
              </a:spcAft>
              <a:buClr>
                <a:schemeClr val="dk1"/>
              </a:buClr>
              <a:buSzPts val="1000"/>
              <a:buFont typeface="DM Sans Light"/>
              <a:buNone/>
              <a:defRPr sz="1000">
                <a:solidFill>
                  <a:schemeClr val="dk1"/>
                </a:solidFill>
                <a:latin typeface="DM Sans Light"/>
                <a:ea typeface="DM Sans Light"/>
                <a:cs typeface="DM Sans Light"/>
                <a:sym typeface="DM Sans Light"/>
              </a:defRPr>
            </a:lvl7pPr>
            <a:lvl8pPr lvl="7">
              <a:spcBef>
                <a:spcPts val="0"/>
              </a:spcBef>
              <a:spcAft>
                <a:spcPts val="0"/>
              </a:spcAft>
              <a:buClr>
                <a:schemeClr val="dk1"/>
              </a:buClr>
              <a:buSzPts val="1000"/>
              <a:buFont typeface="DM Sans Light"/>
              <a:buNone/>
              <a:defRPr sz="1000">
                <a:solidFill>
                  <a:schemeClr val="dk1"/>
                </a:solidFill>
                <a:latin typeface="DM Sans Light"/>
                <a:ea typeface="DM Sans Light"/>
                <a:cs typeface="DM Sans Light"/>
                <a:sym typeface="DM Sans Light"/>
              </a:defRPr>
            </a:lvl8pPr>
            <a:lvl9pPr lvl="8">
              <a:spcBef>
                <a:spcPts val="0"/>
              </a:spcBef>
              <a:spcAft>
                <a:spcPts val="0"/>
              </a:spcAft>
              <a:buClr>
                <a:schemeClr val="dk1"/>
              </a:buClr>
              <a:buSzPts val="1000"/>
              <a:buFont typeface="DM Sans Light"/>
              <a:buNone/>
              <a:defRPr sz="1000">
                <a:solidFill>
                  <a:schemeClr val="dk1"/>
                </a:solidFill>
                <a:latin typeface="DM Sans Light"/>
                <a:ea typeface="DM Sans Light"/>
                <a:cs typeface="DM Sans Light"/>
                <a:sym typeface="DM Sans Light"/>
              </a:defRPr>
            </a:lvl9pPr>
          </a:lstStyle>
          <a:p/>
        </p:txBody>
      </p:sp>
      <p:sp>
        <p:nvSpPr>
          <p:cNvPr id="103" name="Google Shape;103;p11"/>
          <p:cNvSpPr txBox="1"/>
          <p:nvPr>
            <p:ph idx="5" type="body"/>
          </p:nvPr>
        </p:nvSpPr>
        <p:spPr>
          <a:xfrm>
            <a:off x="4892138" y="3628800"/>
            <a:ext cx="1645800" cy="680100"/>
          </a:xfrm>
          <a:prstGeom prst="rect">
            <a:avLst/>
          </a:prstGeom>
        </p:spPr>
        <p:txBody>
          <a:bodyPr anchorCtr="0" anchor="t" bIns="0" lIns="0" spcFirstLastPara="1" rIns="0" wrap="square" tIns="0">
            <a:noAutofit/>
          </a:bodyPr>
          <a:lstStyle>
            <a:lvl1pPr indent="-292100" lvl="0" marL="457200">
              <a:spcBef>
                <a:spcPts val="0"/>
              </a:spcBef>
              <a:spcAft>
                <a:spcPts val="0"/>
              </a:spcAft>
              <a:buClr>
                <a:schemeClr val="dk1"/>
              </a:buClr>
              <a:buSzPts val="1000"/>
              <a:buFont typeface="DM Sans Light"/>
              <a:buChar char="●"/>
              <a:defRPr sz="1000">
                <a:solidFill>
                  <a:schemeClr val="dk1"/>
                </a:solidFill>
                <a:latin typeface="DM Sans Light"/>
                <a:ea typeface="DM Sans Light"/>
                <a:cs typeface="DM Sans Light"/>
                <a:sym typeface="DM Sans Light"/>
              </a:defRPr>
            </a:lvl1pPr>
            <a:lvl2pPr indent="-292100" lvl="1" marL="914400">
              <a:spcBef>
                <a:spcPts val="800"/>
              </a:spcBef>
              <a:spcAft>
                <a:spcPts val="0"/>
              </a:spcAft>
              <a:buClr>
                <a:schemeClr val="dk1"/>
              </a:buClr>
              <a:buSzPts val="1000"/>
              <a:buFont typeface="DM Sans Light"/>
              <a:buChar char="○"/>
              <a:defRPr sz="1000">
                <a:solidFill>
                  <a:schemeClr val="dk1"/>
                </a:solidFill>
                <a:latin typeface="DM Sans Light"/>
                <a:ea typeface="DM Sans Light"/>
                <a:cs typeface="DM Sans Light"/>
                <a:sym typeface="DM Sans Light"/>
              </a:defRPr>
            </a:lvl2pPr>
            <a:lvl3pPr indent="-292100" lvl="2" marL="1371600">
              <a:spcBef>
                <a:spcPts val="800"/>
              </a:spcBef>
              <a:spcAft>
                <a:spcPts val="0"/>
              </a:spcAft>
              <a:buClr>
                <a:schemeClr val="dk1"/>
              </a:buClr>
              <a:buSzPts val="1000"/>
              <a:buFont typeface="DM Sans Light"/>
              <a:buChar char="■"/>
              <a:defRPr sz="1000">
                <a:solidFill>
                  <a:schemeClr val="dk1"/>
                </a:solidFill>
                <a:latin typeface="DM Sans Light"/>
                <a:ea typeface="DM Sans Light"/>
                <a:cs typeface="DM Sans Light"/>
                <a:sym typeface="DM Sans Light"/>
              </a:defRPr>
            </a:lvl3pPr>
            <a:lvl4pPr indent="-292100" lvl="3" marL="1828800">
              <a:spcBef>
                <a:spcPts val="800"/>
              </a:spcBef>
              <a:spcAft>
                <a:spcPts val="0"/>
              </a:spcAft>
              <a:buClr>
                <a:schemeClr val="dk1"/>
              </a:buClr>
              <a:buSzPts val="1000"/>
              <a:buFont typeface="DM Sans Light"/>
              <a:buChar char="●"/>
              <a:defRPr sz="1000">
                <a:solidFill>
                  <a:schemeClr val="dk1"/>
                </a:solidFill>
                <a:latin typeface="DM Sans Light"/>
                <a:ea typeface="DM Sans Light"/>
                <a:cs typeface="DM Sans Light"/>
                <a:sym typeface="DM Sans Light"/>
              </a:defRPr>
            </a:lvl4pPr>
            <a:lvl5pPr indent="-292100" lvl="4" marL="2286000">
              <a:spcBef>
                <a:spcPts val="800"/>
              </a:spcBef>
              <a:spcAft>
                <a:spcPts val="0"/>
              </a:spcAft>
              <a:buClr>
                <a:schemeClr val="dk1"/>
              </a:buClr>
              <a:buSzPts val="1000"/>
              <a:buFont typeface="DM Sans Light"/>
              <a:buChar char="○"/>
              <a:defRPr sz="1000">
                <a:solidFill>
                  <a:schemeClr val="dk1"/>
                </a:solidFill>
                <a:latin typeface="DM Sans Light"/>
                <a:ea typeface="DM Sans Light"/>
                <a:cs typeface="DM Sans Light"/>
                <a:sym typeface="DM Sans Light"/>
              </a:defRPr>
            </a:lvl5pPr>
            <a:lvl6pPr indent="-292100" lvl="5" marL="2743200">
              <a:spcBef>
                <a:spcPts val="800"/>
              </a:spcBef>
              <a:spcAft>
                <a:spcPts val="0"/>
              </a:spcAft>
              <a:buClr>
                <a:schemeClr val="dk1"/>
              </a:buClr>
              <a:buSzPts val="1000"/>
              <a:buFont typeface="DM Sans Light"/>
              <a:buChar char="■"/>
              <a:defRPr sz="1000">
                <a:solidFill>
                  <a:schemeClr val="dk1"/>
                </a:solidFill>
                <a:latin typeface="DM Sans Light"/>
                <a:ea typeface="DM Sans Light"/>
                <a:cs typeface="DM Sans Light"/>
                <a:sym typeface="DM Sans Light"/>
              </a:defRPr>
            </a:lvl6pPr>
            <a:lvl7pPr indent="-292100" lvl="6" marL="3200400">
              <a:spcBef>
                <a:spcPts val="800"/>
              </a:spcBef>
              <a:spcAft>
                <a:spcPts val="0"/>
              </a:spcAft>
              <a:buClr>
                <a:schemeClr val="dk1"/>
              </a:buClr>
              <a:buSzPts val="1000"/>
              <a:buFont typeface="DM Sans Light"/>
              <a:buChar char="●"/>
              <a:defRPr sz="1000">
                <a:solidFill>
                  <a:schemeClr val="dk1"/>
                </a:solidFill>
                <a:latin typeface="DM Sans Light"/>
                <a:ea typeface="DM Sans Light"/>
                <a:cs typeface="DM Sans Light"/>
                <a:sym typeface="DM Sans Light"/>
              </a:defRPr>
            </a:lvl7pPr>
            <a:lvl8pPr indent="-292100" lvl="7" marL="3657600">
              <a:spcBef>
                <a:spcPts val="800"/>
              </a:spcBef>
              <a:spcAft>
                <a:spcPts val="0"/>
              </a:spcAft>
              <a:buClr>
                <a:schemeClr val="dk1"/>
              </a:buClr>
              <a:buSzPts val="1000"/>
              <a:buFont typeface="DM Sans Light"/>
              <a:buChar char="○"/>
              <a:defRPr sz="1000">
                <a:solidFill>
                  <a:schemeClr val="dk1"/>
                </a:solidFill>
                <a:latin typeface="DM Sans Light"/>
                <a:ea typeface="DM Sans Light"/>
                <a:cs typeface="DM Sans Light"/>
                <a:sym typeface="DM Sans Light"/>
              </a:defRPr>
            </a:lvl8pPr>
            <a:lvl9pPr indent="-292100" lvl="8" marL="4114800">
              <a:spcBef>
                <a:spcPts val="800"/>
              </a:spcBef>
              <a:spcAft>
                <a:spcPts val="800"/>
              </a:spcAft>
              <a:buClr>
                <a:schemeClr val="dk1"/>
              </a:buClr>
              <a:buSzPts val="1000"/>
              <a:buFont typeface="DM Sans Light"/>
              <a:buChar char="■"/>
              <a:defRPr sz="1000">
                <a:solidFill>
                  <a:schemeClr val="dk1"/>
                </a:solidFill>
                <a:latin typeface="DM Sans Light"/>
                <a:ea typeface="DM Sans Light"/>
                <a:cs typeface="DM Sans Light"/>
                <a:sym typeface="DM Sans Light"/>
              </a:defRPr>
            </a:lvl9pPr>
          </a:lstStyle>
          <a:p/>
        </p:txBody>
      </p:sp>
      <p:sp>
        <p:nvSpPr>
          <p:cNvPr id="104" name="Google Shape;104;p11"/>
          <p:cNvSpPr txBox="1"/>
          <p:nvPr>
            <p:ph idx="6" type="subTitle"/>
          </p:nvPr>
        </p:nvSpPr>
        <p:spPr>
          <a:xfrm>
            <a:off x="4892138" y="2586820"/>
            <a:ext cx="1645800" cy="152400"/>
          </a:xfrm>
          <a:prstGeom prst="rect">
            <a:avLst/>
          </a:prstGeom>
        </p:spPr>
        <p:txBody>
          <a:bodyPr anchorCtr="0" anchor="b" bIns="0" lIns="0" spcFirstLastPara="1" rIns="0" wrap="square" tIns="0">
            <a:noAutofit/>
          </a:bodyPr>
          <a:lstStyle>
            <a:lvl1pPr lvl="0">
              <a:spcBef>
                <a:spcPts val="0"/>
              </a:spcBef>
              <a:spcAft>
                <a:spcPts val="0"/>
              </a:spcAft>
              <a:buClr>
                <a:schemeClr val="dk1"/>
              </a:buClr>
              <a:buSzPts val="1100"/>
              <a:buFont typeface="Newsreader SemiBold"/>
              <a:buNone/>
              <a:defRPr sz="1100">
                <a:solidFill>
                  <a:schemeClr val="dk1"/>
                </a:solidFill>
                <a:latin typeface="Newsreader SemiBold"/>
                <a:ea typeface="Newsreader SemiBold"/>
                <a:cs typeface="Newsreader SemiBold"/>
                <a:sym typeface="Newsreader SemiBold"/>
              </a:defRPr>
            </a:lvl1pPr>
            <a:lvl2pPr lvl="1">
              <a:spcBef>
                <a:spcPts val="0"/>
              </a:spcBef>
              <a:spcAft>
                <a:spcPts val="0"/>
              </a:spcAft>
              <a:buClr>
                <a:schemeClr val="dk1"/>
              </a:buClr>
              <a:buSzPts val="1100"/>
              <a:buFont typeface="DM Sans Light"/>
              <a:buNone/>
              <a:defRPr sz="1100">
                <a:solidFill>
                  <a:schemeClr val="dk1"/>
                </a:solidFill>
                <a:latin typeface="DM Sans Light"/>
                <a:ea typeface="DM Sans Light"/>
                <a:cs typeface="DM Sans Light"/>
                <a:sym typeface="DM Sans Light"/>
              </a:defRPr>
            </a:lvl2pPr>
            <a:lvl3pPr lvl="2">
              <a:spcBef>
                <a:spcPts val="0"/>
              </a:spcBef>
              <a:spcAft>
                <a:spcPts val="0"/>
              </a:spcAft>
              <a:buClr>
                <a:schemeClr val="dk1"/>
              </a:buClr>
              <a:buSzPts val="1100"/>
              <a:buFont typeface="DM Sans Light"/>
              <a:buNone/>
              <a:defRPr sz="1100">
                <a:solidFill>
                  <a:schemeClr val="dk1"/>
                </a:solidFill>
                <a:latin typeface="DM Sans Light"/>
                <a:ea typeface="DM Sans Light"/>
                <a:cs typeface="DM Sans Light"/>
                <a:sym typeface="DM Sans Light"/>
              </a:defRPr>
            </a:lvl3pPr>
            <a:lvl4pPr lvl="3">
              <a:spcBef>
                <a:spcPts val="0"/>
              </a:spcBef>
              <a:spcAft>
                <a:spcPts val="0"/>
              </a:spcAft>
              <a:buClr>
                <a:schemeClr val="dk1"/>
              </a:buClr>
              <a:buSzPts val="1100"/>
              <a:buFont typeface="DM Sans Light"/>
              <a:buNone/>
              <a:defRPr sz="1100">
                <a:solidFill>
                  <a:schemeClr val="dk1"/>
                </a:solidFill>
                <a:latin typeface="DM Sans Light"/>
                <a:ea typeface="DM Sans Light"/>
                <a:cs typeface="DM Sans Light"/>
                <a:sym typeface="DM Sans Light"/>
              </a:defRPr>
            </a:lvl4pPr>
            <a:lvl5pPr lvl="4">
              <a:spcBef>
                <a:spcPts val="0"/>
              </a:spcBef>
              <a:spcAft>
                <a:spcPts val="0"/>
              </a:spcAft>
              <a:buClr>
                <a:schemeClr val="dk1"/>
              </a:buClr>
              <a:buSzPts val="1100"/>
              <a:buFont typeface="DM Sans Light"/>
              <a:buNone/>
              <a:defRPr sz="1100">
                <a:solidFill>
                  <a:schemeClr val="dk1"/>
                </a:solidFill>
                <a:latin typeface="DM Sans Light"/>
                <a:ea typeface="DM Sans Light"/>
                <a:cs typeface="DM Sans Light"/>
                <a:sym typeface="DM Sans Light"/>
              </a:defRPr>
            </a:lvl5pPr>
            <a:lvl6pPr lvl="5">
              <a:spcBef>
                <a:spcPts val="0"/>
              </a:spcBef>
              <a:spcAft>
                <a:spcPts val="0"/>
              </a:spcAft>
              <a:buClr>
                <a:schemeClr val="dk1"/>
              </a:buClr>
              <a:buSzPts val="1100"/>
              <a:buFont typeface="DM Sans Light"/>
              <a:buNone/>
              <a:defRPr sz="1100">
                <a:solidFill>
                  <a:schemeClr val="dk1"/>
                </a:solidFill>
                <a:latin typeface="DM Sans Light"/>
                <a:ea typeface="DM Sans Light"/>
                <a:cs typeface="DM Sans Light"/>
                <a:sym typeface="DM Sans Light"/>
              </a:defRPr>
            </a:lvl6pPr>
            <a:lvl7pPr lvl="6">
              <a:spcBef>
                <a:spcPts val="0"/>
              </a:spcBef>
              <a:spcAft>
                <a:spcPts val="0"/>
              </a:spcAft>
              <a:buClr>
                <a:schemeClr val="dk1"/>
              </a:buClr>
              <a:buSzPts val="1100"/>
              <a:buFont typeface="DM Sans Light"/>
              <a:buNone/>
              <a:defRPr sz="1100">
                <a:solidFill>
                  <a:schemeClr val="dk1"/>
                </a:solidFill>
                <a:latin typeface="DM Sans Light"/>
                <a:ea typeface="DM Sans Light"/>
                <a:cs typeface="DM Sans Light"/>
                <a:sym typeface="DM Sans Light"/>
              </a:defRPr>
            </a:lvl7pPr>
            <a:lvl8pPr lvl="7">
              <a:spcBef>
                <a:spcPts val="0"/>
              </a:spcBef>
              <a:spcAft>
                <a:spcPts val="0"/>
              </a:spcAft>
              <a:buClr>
                <a:schemeClr val="dk1"/>
              </a:buClr>
              <a:buSzPts val="1100"/>
              <a:buFont typeface="DM Sans Light"/>
              <a:buNone/>
              <a:defRPr sz="1100">
                <a:solidFill>
                  <a:schemeClr val="dk1"/>
                </a:solidFill>
                <a:latin typeface="DM Sans Light"/>
                <a:ea typeface="DM Sans Light"/>
                <a:cs typeface="DM Sans Light"/>
                <a:sym typeface="DM Sans Light"/>
              </a:defRPr>
            </a:lvl8pPr>
            <a:lvl9pPr lvl="8">
              <a:spcBef>
                <a:spcPts val="0"/>
              </a:spcBef>
              <a:spcAft>
                <a:spcPts val="0"/>
              </a:spcAft>
              <a:buClr>
                <a:schemeClr val="dk1"/>
              </a:buClr>
              <a:buSzPts val="1100"/>
              <a:buFont typeface="DM Sans Light"/>
              <a:buNone/>
              <a:defRPr sz="1100">
                <a:solidFill>
                  <a:schemeClr val="dk1"/>
                </a:solidFill>
                <a:latin typeface="DM Sans Light"/>
                <a:ea typeface="DM Sans Light"/>
                <a:cs typeface="DM Sans Light"/>
                <a:sym typeface="DM Sans Light"/>
              </a:defRPr>
            </a:lvl9pPr>
          </a:lstStyle>
          <a:p/>
        </p:txBody>
      </p:sp>
      <p:sp>
        <p:nvSpPr>
          <p:cNvPr id="105" name="Google Shape;105;p11"/>
          <p:cNvSpPr txBox="1"/>
          <p:nvPr>
            <p:ph idx="7" type="subTitle"/>
          </p:nvPr>
        </p:nvSpPr>
        <p:spPr>
          <a:xfrm>
            <a:off x="4892138" y="2791120"/>
            <a:ext cx="1645800" cy="152400"/>
          </a:xfrm>
          <a:prstGeom prst="rect">
            <a:avLst/>
          </a:prstGeom>
        </p:spPr>
        <p:txBody>
          <a:bodyPr anchorCtr="0" anchor="t" bIns="0" lIns="0" spcFirstLastPara="1" rIns="0" wrap="square" tIns="0">
            <a:noAutofit/>
          </a:bodyPr>
          <a:lstStyle>
            <a:lvl1pPr lvl="0">
              <a:spcBef>
                <a:spcPts val="0"/>
              </a:spcBef>
              <a:spcAft>
                <a:spcPts val="0"/>
              </a:spcAft>
              <a:buClr>
                <a:schemeClr val="dk1"/>
              </a:buClr>
              <a:buSzPts val="1000"/>
              <a:buFont typeface="DM Sans Light"/>
              <a:buNone/>
              <a:defRPr sz="1000">
                <a:solidFill>
                  <a:schemeClr val="dk1"/>
                </a:solidFill>
                <a:latin typeface="DM Sans Light"/>
                <a:ea typeface="DM Sans Light"/>
                <a:cs typeface="DM Sans Light"/>
                <a:sym typeface="DM Sans Light"/>
              </a:defRPr>
            </a:lvl1pPr>
            <a:lvl2pPr lvl="1">
              <a:spcBef>
                <a:spcPts val="0"/>
              </a:spcBef>
              <a:spcAft>
                <a:spcPts val="0"/>
              </a:spcAft>
              <a:buClr>
                <a:schemeClr val="dk1"/>
              </a:buClr>
              <a:buSzPts val="1000"/>
              <a:buFont typeface="DM Sans Light"/>
              <a:buNone/>
              <a:defRPr sz="1000">
                <a:solidFill>
                  <a:schemeClr val="dk1"/>
                </a:solidFill>
                <a:latin typeface="DM Sans Light"/>
                <a:ea typeface="DM Sans Light"/>
                <a:cs typeface="DM Sans Light"/>
                <a:sym typeface="DM Sans Light"/>
              </a:defRPr>
            </a:lvl2pPr>
            <a:lvl3pPr lvl="2">
              <a:spcBef>
                <a:spcPts val="0"/>
              </a:spcBef>
              <a:spcAft>
                <a:spcPts val="0"/>
              </a:spcAft>
              <a:buClr>
                <a:schemeClr val="dk1"/>
              </a:buClr>
              <a:buSzPts val="1000"/>
              <a:buFont typeface="DM Sans Light"/>
              <a:buNone/>
              <a:defRPr sz="1000">
                <a:solidFill>
                  <a:schemeClr val="dk1"/>
                </a:solidFill>
                <a:latin typeface="DM Sans Light"/>
                <a:ea typeface="DM Sans Light"/>
                <a:cs typeface="DM Sans Light"/>
                <a:sym typeface="DM Sans Light"/>
              </a:defRPr>
            </a:lvl3pPr>
            <a:lvl4pPr lvl="3">
              <a:spcBef>
                <a:spcPts val="0"/>
              </a:spcBef>
              <a:spcAft>
                <a:spcPts val="0"/>
              </a:spcAft>
              <a:buClr>
                <a:schemeClr val="dk1"/>
              </a:buClr>
              <a:buSzPts val="1000"/>
              <a:buFont typeface="DM Sans Light"/>
              <a:buNone/>
              <a:defRPr sz="1000">
                <a:solidFill>
                  <a:schemeClr val="dk1"/>
                </a:solidFill>
                <a:latin typeface="DM Sans Light"/>
                <a:ea typeface="DM Sans Light"/>
                <a:cs typeface="DM Sans Light"/>
                <a:sym typeface="DM Sans Light"/>
              </a:defRPr>
            </a:lvl4pPr>
            <a:lvl5pPr lvl="4">
              <a:spcBef>
                <a:spcPts val="0"/>
              </a:spcBef>
              <a:spcAft>
                <a:spcPts val="0"/>
              </a:spcAft>
              <a:buClr>
                <a:schemeClr val="dk1"/>
              </a:buClr>
              <a:buSzPts val="1000"/>
              <a:buFont typeface="DM Sans Light"/>
              <a:buNone/>
              <a:defRPr sz="1000">
                <a:solidFill>
                  <a:schemeClr val="dk1"/>
                </a:solidFill>
                <a:latin typeface="DM Sans Light"/>
                <a:ea typeface="DM Sans Light"/>
                <a:cs typeface="DM Sans Light"/>
                <a:sym typeface="DM Sans Light"/>
              </a:defRPr>
            </a:lvl5pPr>
            <a:lvl6pPr lvl="5">
              <a:spcBef>
                <a:spcPts val="0"/>
              </a:spcBef>
              <a:spcAft>
                <a:spcPts val="0"/>
              </a:spcAft>
              <a:buClr>
                <a:schemeClr val="dk1"/>
              </a:buClr>
              <a:buSzPts val="1000"/>
              <a:buFont typeface="DM Sans Light"/>
              <a:buNone/>
              <a:defRPr sz="1000">
                <a:solidFill>
                  <a:schemeClr val="dk1"/>
                </a:solidFill>
                <a:latin typeface="DM Sans Light"/>
                <a:ea typeface="DM Sans Light"/>
                <a:cs typeface="DM Sans Light"/>
                <a:sym typeface="DM Sans Light"/>
              </a:defRPr>
            </a:lvl6pPr>
            <a:lvl7pPr lvl="6">
              <a:spcBef>
                <a:spcPts val="0"/>
              </a:spcBef>
              <a:spcAft>
                <a:spcPts val="0"/>
              </a:spcAft>
              <a:buClr>
                <a:schemeClr val="dk1"/>
              </a:buClr>
              <a:buSzPts val="1000"/>
              <a:buFont typeface="DM Sans Light"/>
              <a:buNone/>
              <a:defRPr sz="1000">
                <a:solidFill>
                  <a:schemeClr val="dk1"/>
                </a:solidFill>
                <a:latin typeface="DM Sans Light"/>
                <a:ea typeface="DM Sans Light"/>
                <a:cs typeface="DM Sans Light"/>
                <a:sym typeface="DM Sans Light"/>
              </a:defRPr>
            </a:lvl7pPr>
            <a:lvl8pPr lvl="7">
              <a:spcBef>
                <a:spcPts val="0"/>
              </a:spcBef>
              <a:spcAft>
                <a:spcPts val="0"/>
              </a:spcAft>
              <a:buClr>
                <a:schemeClr val="dk1"/>
              </a:buClr>
              <a:buSzPts val="1000"/>
              <a:buFont typeface="DM Sans Light"/>
              <a:buNone/>
              <a:defRPr sz="1000">
                <a:solidFill>
                  <a:schemeClr val="dk1"/>
                </a:solidFill>
                <a:latin typeface="DM Sans Light"/>
                <a:ea typeface="DM Sans Light"/>
                <a:cs typeface="DM Sans Light"/>
                <a:sym typeface="DM Sans Light"/>
              </a:defRPr>
            </a:lvl8pPr>
            <a:lvl9pPr lvl="8">
              <a:spcBef>
                <a:spcPts val="0"/>
              </a:spcBef>
              <a:spcAft>
                <a:spcPts val="0"/>
              </a:spcAft>
              <a:buClr>
                <a:schemeClr val="dk1"/>
              </a:buClr>
              <a:buSzPts val="1000"/>
              <a:buFont typeface="DM Sans Light"/>
              <a:buNone/>
              <a:defRPr sz="1000">
                <a:solidFill>
                  <a:schemeClr val="dk1"/>
                </a:solidFill>
                <a:latin typeface="DM Sans Light"/>
                <a:ea typeface="DM Sans Light"/>
                <a:cs typeface="DM Sans Light"/>
                <a:sym typeface="DM Sans Light"/>
              </a:defRPr>
            </a:lvl9pPr>
          </a:lstStyle>
          <a:p/>
        </p:txBody>
      </p:sp>
      <p:sp>
        <p:nvSpPr>
          <p:cNvPr id="106" name="Google Shape;106;p11"/>
          <p:cNvSpPr txBox="1"/>
          <p:nvPr>
            <p:ph idx="8" type="body"/>
          </p:nvPr>
        </p:nvSpPr>
        <p:spPr>
          <a:xfrm>
            <a:off x="2607050" y="3628800"/>
            <a:ext cx="1645800" cy="680100"/>
          </a:xfrm>
          <a:prstGeom prst="rect">
            <a:avLst/>
          </a:prstGeom>
        </p:spPr>
        <p:txBody>
          <a:bodyPr anchorCtr="0" anchor="t" bIns="0" lIns="0" spcFirstLastPara="1" rIns="0" wrap="square" tIns="0">
            <a:noAutofit/>
          </a:bodyPr>
          <a:lstStyle>
            <a:lvl1pPr indent="-292100" lvl="0" marL="457200">
              <a:lnSpc>
                <a:spcPct val="100000"/>
              </a:lnSpc>
              <a:spcBef>
                <a:spcPts val="0"/>
              </a:spcBef>
              <a:spcAft>
                <a:spcPts val="0"/>
              </a:spcAft>
              <a:buClr>
                <a:schemeClr val="dk1"/>
              </a:buClr>
              <a:buSzPts val="1000"/>
              <a:buFont typeface="DM Sans Light"/>
              <a:buChar char="●"/>
              <a:defRPr sz="1000">
                <a:solidFill>
                  <a:schemeClr val="dk1"/>
                </a:solidFill>
                <a:latin typeface="DM Sans Light"/>
                <a:ea typeface="DM Sans Light"/>
                <a:cs typeface="DM Sans Light"/>
                <a:sym typeface="DM Sans Light"/>
              </a:defRPr>
            </a:lvl1pPr>
            <a:lvl2pPr indent="-292100" lvl="1" marL="914400">
              <a:lnSpc>
                <a:spcPct val="100000"/>
              </a:lnSpc>
              <a:spcBef>
                <a:spcPts val="800"/>
              </a:spcBef>
              <a:spcAft>
                <a:spcPts val="0"/>
              </a:spcAft>
              <a:buClr>
                <a:schemeClr val="dk1"/>
              </a:buClr>
              <a:buSzPts val="1000"/>
              <a:buFont typeface="DM Sans Light"/>
              <a:buChar char="○"/>
              <a:defRPr sz="1000">
                <a:solidFill>
                  <a:schemeClr val="dk1"/>
                </a:solidFill>
                <a:latin typeface="DM Sans Light"/>
                <a:ea typeface="DM Sans Light"/>
                <a:cs typeface="DM Sans Light"/>
                <a:sym typeface="DM Sans Light"/>
              </a:defRPr>
            </a:lvl2pPr>
            <a:lvl3pPr indent="-292100" lvl="2" marL="1371600">
              <a:lnSpc>
                <a:spcPct val="100000"/>
              </a:lnSpc>
              <a:spcBef>
                <a:spcPts val="800"/>
              </a:spcBef>
              <a:spcAft>
                <a:spcPts val="0"/>
              </a:spcAft>
              <a:buClr>
                <a:schemeClr val="dk1"/>
              </a:buClr>
              <a:buSzPts val="1000"/>
              <a:buFont typeface="DM Sans Light"/>
              <a:buChar char="■"/>
              <a:defRPr sz="1000">
                <a:solidFill>
                  <a:schemeClr val="dk1"/>
                </a:solidFill>
                <a:latin typeface="DM Sans Light"/>
                <a:ea typeface="DM Sans Light"/>
                <a:cs typeface="DM Sans Light"/>
                <a:sym typeface="DM Sans Light"/>
              </a:defRPr>
            </a:lvl3pPr>
            <a:lvl4pPr indent="-292100" lvl="3" marL="1828800">
              <a:lnSpc>
                <a:spcPct val="100000"/>
              </a:lnSpc>
              <a:spcBef>
                <a:spcPts val="800"/>
              </a:spcBef>
              <a:spcAft>
                <a:spcPts val="0"/>
              </a:spcAft>
              <a:buClr>
                <a:schemeClr val="dk1"/>
              </a:buClr>
              <a:buSzPts val="1000"/>
              <a:buFont typeface="DM Sans Light"/>
              <a:buChar char="●"/>
              <a:defRPr sz="1000">
                <a:solidFill>
                  <a:schemeClr val="dk1"/>
                </a:solidFill>
                <a:latin typeface="DM Sans Light"/>
                <a:ea typeface="DM Sans Light"/>
                <a:cs typeface="DM Sans Light"/>
                <a:sym typeface="DM Sans Light"/>
              </a:defRPr>
            </a:lvl4pPr>
            <a:lvl5pPr indent="-292100" lvl="4" marL="2286000">
              <a:lnSpc>
                <a:spcPct val="100000"/>
              </a:lnSpc>
              <a:spcBef>
                <a:spcPts val="800"/>
              </a:spcBef>
              <a:spcAft>
                <a:spcPts val="0"/>
              </a:spcAft>
              <a:buClr>
                <a:schemeClr val="dk1"/>
              </a:buClr>
              <a:buSzPts val="1000"/>
              <a:buFont typeface="DM Sans Light"/>
              <a:buChar char="○"/>
              <a:defRPr sz="1000">
                <a:solidFill>
                  <a:schemeClr val="dk1"/>
                </a:solidFill>
                <a:latin typeface="DM Sans Light"/>
                <a:ea typeface="DM Sans Light"/>
                <a:cs typeface="DM Sans Light"/>
                <a:sym typeface="DM Sans Light"/>
              </a:defRPr>
            </a:lvl5pPr>
            <a:lvl6pPr indent="-292100" lvl="5" marL="2743200">
              <a:lnSpc>
                <a:spcPct val="100000"/>
              </a:lnSpc>
              <a:spcBef>
                <a:spcPts val="800"/>
              </a:spcBef>
              <a:spcAft>
                <a:spcPts val="0"/>
              </a:spcAft>
              <a:buClr>
                <a:schemeClr val="dk1"/>
              </a:buClr>
              <a:buSzPts val="1000"/>
              <a:buFont typeface="DM Sans Light"/>
              <a:buChar char="■"/>
              <a:defRPr sz="1000">
                <a:solidFill>
                  <a:schemeClr val="dk1"/>
                </a:solidFill>
                <a:latin typeface="DM Sans Light"/>
                <a:ea typeface="DM Sans Light"/>
                <a:cs typeface="DM Sans Light"/>
                <a:sym typeface="DM Sans Light"/>
              </a:defRPr>
            </a:lvl6pPr>
            <a:lvl7pPr indent="-292100" lvl="6" marL="3200400">
              <a:lnSpc>
                <a:spcPct val="100000"/>
              </a:lnSpc>
              <a:spcBef>
                <a:spcPts val="800"/>
              </a:spcBef>
              <a:spcAft>
                <a:spcPts val="0"/>
              </a:spcAft>
              <a:buClr>
                <a:schemeClr val="dk1"/>
              </a:buClr>
              <a:buSzPts val="1000"/>
              <a:buFont typeface="DM Sans Light"/>
              <a:buChar char="●"/>
              <a:defRPr sz="1000">
                <a:solidFill>
                  <a:schemeClr val="dk1"/>
                </a:solidFill>
                <a:latin typeface="DM Sans Light"/>
                <a:ea typeface="DM Sans Light"/>
                <a:cs typeface="DM Sans Light"/>
                <a:sym typeface="DM Sans Light"/>
              </a:defRPr>
            </a:lvl7pPr>
            <a:lvl8pPr indent="-292100" lvl="7" marL="3657600">
              <a:lnSpc>
                <a:spcPct val="100000"/>
              </a:lnSpc>
              <a:spcBef>
                <a:spcPts val="800"/>
              </a:spcBef>
              <a:spcAft>
                <a:spcPts val="0"/>
              </a:spcAft>
              <a:buClr>
                <a:schemeClr val="dk1"/>
              </a:buClr>
              <a:buSzPts val="1000"/>
              <a:buFont typeface="DM Sans Light"/>
              <a:buChar char="○"/>
              <a:defRPr sz="1000">
                <a:solidFill>
                  <a:schemeClr val="dk1"/>
                </a:solidFill>
                <a:latin typeface="DM Sans Light"/>
                <a:ea typeface="DM Sans Light"/>
                <a:cs typeface="DM Sans Light"/>
                <a:sym typeface="DM Sans Light"/>
              </a:defRPr>
            </a:lvl8pPr>
            <a:lvl9pPr indent="-292100" lvl="8" marL="4114800">
              <a:lnSpc>
                <a:spcPct val="100000"/>
              </a:lnSpc>
              <a:spcBef>
                <a:spcPts val="800"/>
              </a:spcBef>
              <a:spcAft>
                <a:spcPts val="800"/>
              </a:spcAft>
              <a:buClr>
                <a:schemeClr val="dk1"/>
              </a:buClr>
              <a:buSzPts val="1000"/>
              <a:buFont typeface="DM Sans Light"/>
              <a:buChar char="■"/>
              <a:defRPr sz="1000">
                <a:solidFill>
                  <a:schemeClr val="dk1"/>
                </a:solidFill>
                <a:latin typeface="DM Sans Light"/>
                <a:ea typeface="DM Sans Light"/>
                <a:cs typeface="DM Sans Light"/>
                <a:sym typeface="DM Sans Light"/>
              </a:defRPr>
            </a:lvl9pPr>
          </a:lstStyle>
          <a:p/>
        </p:txBody>
      </p:sp>
      <p:sp>
        <p:nvSpPr>
          <p:cNvPr id="107" name="Google Shape;107;p11"/>
          <p:cNvSpPr txBox="1"/>
          <p:nvPr>
            <p:ph idx="9" type="subTitle"/>
          </p:nvPr>
        </p:nvSpPr>
        <p:spPr>
          <a:xfrm>
            <a:off x="2607050" y="2586820"/>
            <a:ext cx="1645800" cy="152400"/>
          </a:xfrm>
          <a:prstGeom prst="rect">
            <a:avLst/>
          </a:prstGeom>
        </p:spPr>
        <p:txBody>
          <a:bodyPr anchorCtr="0" anchor="b" bIns="0" lIns="0" spcFirstLastPara="1" rIns="0" wrap="square" tIns="0">
            <a:noAutofit/>
          </a:bodyPr>
          <a:lstStyle>
            <a:lvl1pPr lvl="0">
              <a:spcBef>
                <a:spcPts val="0"/>
              </a:spcBef>
              <a:spcAft>
                <a:spcPts val="0"/>
              </a:spcAft>
              <a:buClr>
                <a:schemeClr val="dk1"/>
              </a:buClr>
              <a:buSzPts val="1100"/>
              <a:buFont typeface="Newsreader SemiBold"/>
              <a:buNone/>
              <a:defRPr sz="1100">
                <a:solidFill>
                  <a:schemeClr val="dk1"/>
                </a:solidFill>
                <a:latin typeface="Newsreader SemiBold"/>
                <a:ea typeface="Newsreader SemiBold"/>
                <a:cs typeface="Newsreader SemiBold"/>
                <a:sym typeface="Newsreader SemiBold"/>
              </a:defRPr>
            </a:lvl1pPr>
            <a:lvl2pPr lvl="1">
              <a:spcBef>
                <a:spcPts val="0"/>
              </a:spcBef>
              <a:spcAft>
                <a:spcPts val="0"/>
              </a:spcAft>
              <a:buClr>
                <a:schemeClr val="dk1"/>
              </a:buClr>
              <a:buSzPts val="1100"/>
              <a:buFont typeface="DM Sans Light"/>
              <a:buNone/>
              <a:defRPr sz="1100">
                <a:solidFill>
                  <a:schemeClr val="dk1"/>
                </a:solidFill>
                <a:latin typeface="DM Sans Light"/>
                <a:ea typeface="DM Sans Light"/>
                <a:cs typeface="DM Sans Light"/>
                <a:sym typeface="DM Sans Light"/>
              </a:defRPr>
            </a:lvl2pPr>
            <a:lvl3pPr lvl="2">
              <a:spcBef>
                <a:spcPts val="0"/>
              </a:spcBef>
              <a:spcAft>
                <a:spcPts val="0"/>
              </a:spcAft>
              <a:buClr>
                <a:schemeClr val="dk1"/>
              </a:buClr>
              <a:buSzPts val="1100"/>
              <a:buFont typeface="DM Sans Light"/>
              <a:buNone/>
              <a:defRPr sz="1100">
                <a:solidFill>
                  <a:schemeClr val="dk1"/>
                </a:solidFill>
                <a:latin typeface="DM Sans Light"/>
                <a:ea typeface="DM Sans Light"/>
                <a:cs typeface="DM Sans Light"/>
                <a:sym typeface="DM Sans Light"/>
              </a:defRPr>
            </a:lvl3pPr>
            <a:lvl4pPr lvl="3">
              <a:spcBef>
                <a:spcPts val="0"/>
              </a:spcBef>
              <a:spcAft>
                <a:spcPts val="0"/>
              </a:spcAft>
              <a:buClr>
                <a:schemeClr val="dk1"/>
              </a:buClr>
              <a:buSzPts val="1100"/>
              <a:buFont typeface="DM Sans Light"/>
              <a:buNone/>
              <a:defRPr sz="1100">
                <a:solidFill>
                  <a:schemeClr val="dk1"/>
                </a:solidFill>
                <a:latin typeface="DM Sans Light"/>
                <a:ea typeface="DM Sans Light"/>
                <a:cs typeface="DM Sans Light"/>
                <a:sym typeface="DM Sans Light"/>
              </a:defRPr>
            </a:lvl4pPr>
            <a:lvl5pPr lvl="4">
              <a:spcBef>
                <a:spcPts val="0"/>
              </a:spcBef>
              <a:spcAft>
                <a:spcPts val="0"/>
              </a:spcAft>
              <a:buClr>
                <a:schemeClr val="dk1"/>
              </a:buClr>
              <a:buSzPts val="1100"/>
              <a:buFont typeface="DM Sans Light"/>
              <a:buNone/>
              <a:defRPr sz="1100">
                <a:solidFill>
                  <a:schemeClr val="dk1"/>
                </a:solidFill>
                <a:latin typeface="DM Sans Light"/>
                <a:ea typeface="DM Sans Light"/>
                <a:cs typeface="DM Sans Light"/>
                <a:sym typeface="DM Sans Light"/>
              </a:defRPr>
            </a:lvl5pPr>
            <a:lvl6pPr lvl="5">
              <a:spcBef>
                <a:spcPts val="0"/>
              </a:spcBef>
              <a:spcAft>
                <a:spcPts val="0"/>
              </a:spcAft>
              <a:buClr>
                <a:schemeClr val="dk1"/>
              </a:buClr>
              <a:buSzPts val="1100"/>
              <a:buFont typeface="DM Sans Light"/>
              <a:buNone/>
              <a:defRPr sz="1100">
                <a:solidFill>
                  <a:schemeClr val="dk1"/>
                </a:solidFill>
                <a:latin typeface="DM Sans Light"/>
                <a:ea typeface="DM Sans Light"/>
                <a:cs typeface="DM Sans Light"/>
                <a:sym typeface="DM Sans Light"/>
              </a:defRPr>
            </a:lvl6pPr>
            <a:lvl7pPr lvl="6">
              <a:spcBef>
                <a:spcPts val="0"/>
              </a:spcBef>
              <a:spcAft>
                <a:spcPts val="0"/>
              </a:spcAft>
              <a:buClr>
                <a:schemeClr val="dk1"/>
              </a:buClr>
              <a:buSzPts val="1100"/>
              <a:buFont typeface="DM Sans Light"/>
              <a:buNone/>
              <a:defRPr sz="1100">
                <a:solidFill>
                  <a:schemeClr val="dk1"/>
                </a:solidFill>
                <a:latin typeface="DM Sans Light"/>
                <a:ea typeface="DM Sans Light"/>
                <a:cs typeface="DM Sans Light"/>
                <a:sym typeface="DM Sans Light"/>
              </a:defRPr>
            </a:lvl7pPr>
            <a:lvl8pPr lvl="7">
              <a:spcBef>
                <a:spcPts val="0"/>
              </a:spcBef>
              <a:spcAft>
                <a:spcPts val="0"/>
              </a:spcAft>
              <a:buClr>
                <a:schemeClr val="dk1"/>
              </a:buClr>
              <a:buSzPts val="1100"/>
              <a:buFont typeface="DM Sans Light"/>
              <a:buNone/>
              <a:defRPr sz="1100">
                <a:solidFill>
                  <a:schemeClr val="dk1"/>
                </a:solidFill>
                <a:latin typeface="DM Sans Light"/>
                <a:ea typeface="DM Sans Light"/>
                <a:cs typeface="DM Sans Light"/>
                <a:sym typeface="DM Sans Light"/>
              </a:defRPr>
            </a:lvl8pPr>
            <a:lvl9pPr lvl="8">
              <a:spcBef>
                <a:spcPts val="0"/>
              </a:spcBef>
              <a:spcAft>
                <a:spcPts val="0"/>
              </a:spcAft>
              <a:buClr>
                <a:schemeClr val="dk1"/>
              </a:buClr>
              <a:buSzPts val="1100"/>
              <a:buFont typeface="DM Sans Light"/>
              <a:buNone/>
              <a:defRPr sz="1100">
                <a:solidFill>
                  <a:schemeClr val="dk1"/>
                </a:solidFill>
                <a:latin typeface="DM Sans Light"/>
                <a:ea typeface="DM Sans Light"/>
                <a:cs typeface="DM Sans Light"/>
                <a:sym typeface="DM Sans Light"/>
              </a:defRPr>
            </a:lvl9pPr>
          </a:lstStyle>
          <a:p/>
        </p:txBody>
      </p:sp>
      <p:sp>
        <p:nvSpPr>
          <p:cNvPr id="108" name="Google Shape;108;p11"/>
          <p:cNvSpPr txBox="1"/>
          <p:nvPr>
            <p:ph idx="13" type="subTitle"/>
          </p:nvPr>
        </p:nvSpPr>
        <p:spPr>
          <a:xfrm>
            <a:off x="2607050" y="2791120"/>
            <a:ext cx="1645800" cy="152400"/>
          </a:xfrm>
          <a:prstGeom prst="rect">
            <a:avLst/>
          </a:prstGeom>
        </p:spPr>
        <p:txBody>
          <a:bodyPr anchorCtr="0" anchor="t" bIns="0" lIns="0" spcFirstLastPara="1" rIns="0" wrap="square" tIns="0">
            <a:noAutofit/>
          </a:bodyPr>
          <a:lstStyle>
            <a:lvl1pPr lvl="0">
              <a:spcBef>
                <a:spcPts val="0"/>
              </a:spcBef>
              <a:spcAft>
                <a:spcPts val="0"/>
              </a:spcAft>
              <a:buClr>
                <a:schemeClr val="dk1"/>
              </a:buClr>
              <a:buSzPts val="1000"/>
              <a:buFont typeface="DM Sans Light"/>
              <a:buNone/>
              <a:defRPr sz="1000">
                <a:solidFill>
                  <a:schemeClr val="dk1"/>
                </a:solidFill>
                <a:latin typeface="DM Sans Light"/>
                <a:ea typeface="DM Sans Light"/>
                <a:cs typeface="DM Sans Light"/>
                <a:sym typeface="DM Sans Light"/>
              </a:defRPr>
            </a:lvl1pPr>
            <a:lvl2pPr lvl="1">
              <a:spcBef>
                <a:spcPts val="0"/>
              </a:spcBef>
              <a:spcAft>
                <a:spcPts val="0"/>
              </a:spcAft>
              <a:buClr>
                <a:schemeClr val="dk1"/>
              </a:buClr>
              <a:buSzPts val="1000"/>
              <a:buFont typeface="DM Sans Light"/>
              <a:buNone/>
              <a:defRPr sz="1000">
                <a:solidFill>
                  <a:schemeClr val="dk1"/>
                </a:solidFill>
                <a:latin typeface="DM Sans Light"/>
                <a:ea typeface="DM Sans Light"/>
                <a:cs typeface="DM Sans Light"/>
                <a:sym typeface="DM Sans Light"/>
              </a:defRPr>
            </a:lvl2pPr>
            <a:lvl3pPr lvl="2">
              <a:spcBef>
                <a:spcPts val="0"/>
              </a:spcBef>
              <a:spcAft>
                <a:spcPts val="0"/>
              </a:spcAft>
              <a:buClr>
                <a:schemeClr val="dk1"/>
              </a:buClr>
              <a:buSzPts val="1000"/>
              <a:buFont typeface="DM Sans Light"/>
              <a:buNone/>
              <a:defRPr sz="1000">
                <a:solidFill>
                  <a:schemeClr val="dk1"/>
                </a:solidFill>
                <a:latin typeface="DM Sans Light"/>
                <a:ea typeface="DM Sans Light"/>
                <a:cs typeface="DM Sans Light"/>
                <a:sym typeface="DM Sans Light"/>
              </a:defRPr>
            </a:lvl3pPr>
            <a:lvl4pPr lvl="3">
              <a:spcBef>
                <a:spcPts val="0"/>
              </a:spcBef>
              <a:spcAft>
                <a:spcPts val="0"/>
              </a:spcAft>
              <a:buClr>
                <a:schemeClr val="dk1"/>
              </a:buClr>
              <a:buSzPts val="1000"/>
              <a:buFont typeface="DM Sans Light"/>
              <a:buNone/>
              <a:defRPr sz="1000">
                <a:solidFill>
                  <a:schemeClr val="dk1"/>
                </a:solidFill>
                <a:latin typeface="DM Sans Light"/>
                <a:ea typeface="DM Sans Light"/>
                <a:cs typeface="DM Sans Light"/>
                <a:sym typeface="DM Sans Light"/>
              </a:defRPr>
            </a:lvl4pPr>
            <a:lvl5pPr lvl="4">
              <a:spcBef>
                <a:spcPts val="0"/>
              </a:spcBef>
              <a:spcAft>
                <a:spcPts val="0"/>
              </a:spcAft>
              <a:buClr>
                <a:schemeClr val="dk1"/>
              </a:buClr>
              <a:buSzPts val="1000"/>
              <a:buFont typeface="DM Sans Light"/>
              <a:buNone/>
              <a:defRPr sz="1000">
                <a:solidFill>
                  <a:schemeClr val="dk1"/>
                </a:solidFill>
                <a:latin typeface="DM Sans Light"/>
                <a:ea typeface="DM Sans Light"/>
                <a:cs typeface="DM Sans Light"/>
                <a:sym typeface="DM Sans Light"/>
              </a:defRPr>
            </a:lvl5pPr>
            <a:lvl6pPr lvl="5">
              <a:spcBef>
                <a:spcPts val="0"/>
              </a:spcBef>
              <a:spcAft>
                <a:spcPts val="0"/>
              </a:spcAft>
              <a:buClr>
                <a:schemeClr val="dk1"/>
              </a:buClr>
              <a:buSzPts val="1000"/>
              <a:buFont typeface="DM Sans Light"/>
              <a:buNone/>
              <a:defRPr sz="1000">
                <a:solidFill>
                  <a:schemeClr val="dk1"/>
                </a:solidFill>
                <a:latin typeface="DM Sans Light"/>
                <a:ea typeface="DM Sans Light"/>
                <a:cs typeface="DM Sans Light"/>
                <a:sym typeface="DM Sans Light"/>
              </a:defRPr>
            </a:lvl6pPr>
            <a:lvl7pPr lvl="6">
              <a:spcBef>
                <a:spcPts val="0"/>
              </a:spcBef>
              <a:spcAft>
                <a:spcPts val="0"/>
              </a:spcAft>
              <a:buClr>
                <a:schemeClr val="dk1"/>
              </a:buClr>
              <a:buSzPts val="1000"/>
              <a:buFont typeface="DM Sans Light"/>
              <a:buNone/>
              <a:defRPr sz="1000">
                <a:solidFill>
                  <a:schemeClr val="dk1"/>
                </a:solidFill>
                <a:latin typeface="DM Sans Light"/>
                <a:ea typeface="DM Sans Light"/>
                <a:cs typeface="DM Sans Light"/>
                <a:sym typeface="DM Sans Light"/>
              </a:defRPr>
            </a:lvl7pPr>
            <a:lvl8pPr lvl="7">
              <a:spcBef>
                <a:spcPts val="0"/>
              </a:spcBef>
              <a:spcAft>
                <a:spcPts val="0"/>
              </a:spcAft>
              <a:buClr>
                <a:schemeClr val="dk1"/>
              </a:buClr>
              <a:buSzPts val="1000"/>
              <a:buFont typeface="DM Sans Light"/>
              <a:buNone/>
              <a:defRPr sz="1000">
                <a:solidFill>
                  <a:schemeClr val="dk1"/>
                </a:solidFill>
                <a:latin typeface="DM Sans Light"/>
                <a:ea typeface="DM Sans Light"/>
                <a:cs typeface="DM Sans Light"/>
                <a:sym typeface="DM Sans Light"/>
              </a:defRPr>
            </a:lvl8pPr>
            <a:lvl9pPr lvl="8">
              <a:spcBef>
                <a:spcPts val="0"/>
              </a:spcBef>
              <a:spcAft>
                <a:spcPts val="0"/>
              </a:spcAft>
              <a:buClr>
                <a:schemeClr val="dk1"/>
              </a:buClr>
              <a:buSzPts val="1000"/>
              <a:buFont typeface="DM Sans Light"/>
              <a:buNone/>
              <a:defRPr sz="1000">
                <a:solidFill>
                  <a:schemeClr val="dk1"/>
                </a:solidFill>
                <a:latin typeface="DM Sans Light"/>
                <a:ea typeface="DM Sans Light"/>
                <a:cs typeface="DM Sans Light"/>
                <a:sym typeface="DM Sans Light"/>
              </a:defRPr>
            </a:lvl9pPr>
          </a:lstStyle>
          <a:p/>
        </p:txBody>
      </p:sp>
      <p:sp>
        <p:nvSpPr>
          <p:cNvPr id="109" name="Google Shape;109;p11"/>
          <p:cNvSpPr txBox="1"/>
          <p:nvPr>
            <p:ph idx="14" type="body"/>
          </p:nvPr>
        </p:nvSpPr>
        <p:spPr>
          <a:xfrm>
            <a:off x="361975" y="3628800"/>
            <a:ext cx="1645800" cy="680100"/>
          </a:xfrm>
          <a:prstGeom prst="rect">
            <a:avLst/>
          </a:prstGeom>
        </p:spPr>
        <p:txBody>
          <a:bodyPr anchorCtr="0" anchor="t" bIns="0" lIns="0" spcFirstLastPara="1" rIns="0" wrap="square" tIns="0">
            <a:noAutofit/>
          </a:bodyPr>
          <a:lstStyle>
            <a:lvl1pPr indent="-292100" lvl="0" marL="457200">
              <a:spcBef>
                <a:spcPts val="0"/>
              </a:spcBef>
              <a:spcAft>
                <a:spcPts val="0"/>
              </a:spcAft>
              <a:buClr>
                <a:schemeClr val="dk1"/>
              </a:buClr>
              <a:buSzPts val="1000"/>
              <a:buFont typeface="DM Sans Light"/>
              <a:buChar char="●"/>
              <a:defRPr sz="1000">
                <a:solidFill>
                  <a:schemeClr val="dk1"/>
                </a:solidFill>
                <a:latin typeface="DM Sans Light"/>
                <a:ea typeface="DM Sans Light"/>
                <a:cs typeface="DM Sans Light"/>
                <a:sym typeface="DM Sans Light"/>
              </a:defRPr>
            </a:lvl1pPr>
            <a:lvl2pPr indent="-292100" lvl="1" marL="914400">
              <a:spcBef>
                <a:spcPts val="800"/>
              </a:spcBef>
              <a:spcAft>
                <a:spcPts val="0"/>
              </a:spcAft>
              <a:buClr>
                <a:schemeClr val="dk1"/>
              </a:buClr>
              <a:buSzPts val="1000"/>
              <a:buFont typeface="DM Sans Light"/>
              <a:buChar char="○"/>
              <a:defRPr sz="1000">
                <a:solidFill>
                  <a:schemeClr val="dk1"/>
                </a:solidFill>
                <a:latin typeface="DM Sans Light"/>
                <a:ea typeface="DM Sans Light"/>
                <a:cs typeface="DM Sans Light"/>
                <a:sym typeface="DM Sans Light"/>
              </a:defRPr>
            </a:lvl2pPr>
            <a:lvl3pPr indent="-292100" lvl="2" marL="1371600">
              <a:spcBef>
                <a:spcPts val="800"/>
              </a:spcBef>
              <a:spcAft>
                <a:spcPts val="0"/>
              </a:spcAft>
              <a:buClr>
                <a:schemeClr val="dk1"/>
              </a:buClr>
              <a:buSzPts val="1000"/>
              <a:buFont typeface="DM Sans Light"/>
              <a:buChar char="■"/>
              <a:defRPr sz="1000">
                <a:solidFill>
                  <a:schemeClr val="dk1"/>
                </a:solidFill>
                <a:latin typeface="DM Sans Light"/>
                <a:ea typeface="DM Sans Light"/>
                <a:cs typeface="DM Sans Light"/>
                <a:sym typeface="DM Sans Light"/>
              </a:defRPr>
            </a:lvl3pPr>
            <a:lvl4pPr indent="-292100" lvl="3" marL="1828800">
              <a:spcBef>
                <a:spcPts val="800"/>
              </a:spcBef>
              <a:spcAft>
                <a:spcPts val="0"/>
              </a:spcAft>
              <a:buClr>
                <a:schemeClr val="dk1"/>
              </a:buClr>
              <a:buSzPts val="1000"/>
              <a:buFont typeface="DM Sans Light"/>
              <a:buChar char="●"/>
              <a:defRPr sz="1000">
                <a:solidFill>
                  <a:schemeClr val="dk1"/>
                </a:solidFill>
                <a:latin typeface="DM Sans Light"/>
                <a:ea typeface="DM Sans Light"/>
                <a:cs typeface="DM Sans Light"/>
                <a:sym typeface="DM Sans Light"/>
              </a:defRPr>
            </a:lvl4pPr>
            <a:lvl5pPr indent="-292100" lvl="4" marL="2286000">
              <a:spcBef>
                <a:spcPts val="800"/>
              </a:spcBef>
              <a:spcAft>
                <a:spcPts val="0"/>
              </a:spcAft>
              <a:buClr>
                <a:schemeClr val="dk1"/>
              </a:buClr>
              <a:buSzPts val="1000"/>
              <a:buFont typeface="DM Sans Light"/>
              <a:buChar char="○"/>
              <a:defRPr sz="1000">
                <a:solidFill>
                  <a:schemeClr val="dk1"/>
                </a:solidFill>
                <a:latin typeface="DM Sans Light"/>
                <a:ea typeface="DM Sans Light"/>
                <a:cs typeface="DM Sans Light"/>
                <a:sym typeface="DM Sans Light"/>
              </a:defRPr>
            </a:lvl5pPr>
            <a:lvl6pPr indent="-292100" lvl="5" marL="2743200">
              <a:spcBef>
                <a:spcPts val="800"/>
              </a:spcBef>
              <a:spcAft>
                <a:spcPts val="0"/>
              </a:spcAft>
              <a:buClr>
                <a:schemeClr val="dk1"/>
              </a:buClr>
              <a:buSzPts val="1000"/>
              <a:buFont typeface="DM Sans Light"/>
              <a:buChar char="■"/>
              <a:defRPr sz="1000">
                <a:solidFill>
                  <a:schemeClr val="dk1"/>
                </a:solidFill>
                <a:latin typeface="DM Sans Light"/>
                <a:ea typeface="DM Sans Light"/>
                <a:cs typeface="DM Sans Light"/>
                <a:sym typeface="DM Sans Light"/>
              </a:defRPr>
            </a:lvl6pPr>
            <a:lvl7pPr indent="-292100" lvl="6" marL="3200400">
              <a:spcBef>
                <a:spcPts val="800"/>
              </a:spcBef>
              <a:spcAft>
                <a:spcPts val="0"/>
              </a:spcAft>
              <a:buClr>
                <a:schemeClr val="dk1"/>
              </a:buClr>
              <a:buSzPts val="1000"/>
              <a:buFont typeface="DM Sans Light"/>
              <a:buChar char="●"/>
              <a:defRPr sz="1000">
                <a:solidFill>
                  <a:schemeClr val="dk1"/>
                </a:solidFill>
                <a:latin typeface="DM Sans Light"/>
                <a:ea typeface="DM Sans Light"/>
                <a:cs typeface="DM Sans Light"/>
                <a:sym typeface="DM Sans Light"/>
              </a:defRPr>
            </a:lvl7pPr>
            <a:lvl8pPr indent="-292100" lvl="7" marL="3657600">
              <a:spcBef>
                <a:spcPts val="800"/>
              </a:spcBef>
              <a:spcAft>
                <a:spcPts val="0"/>
              </a:spcAft>
              <a:buClr>
                <a:schemeClr val="dk1"/>
              </a:buClr>
              <a:buSzPts val="1000"/>
              <a:buFont typeface="DM Sans Light"/>
              <a:buChar char="○"/>
              <a:defRPr sz="1000">
                <a:solidFill>
                  <a:schemeClr val="dk1"/>
                </a:solidFill>
                <a:latin typeface="DM Sans Light"/>
                <a:ea typeface="DM Sans Light"/>
                <a:cs typeface="DM Sans Light"/>
                <a:sym typeface="DM Sans Light"/>
              </a:defRPr>
            </a:lvl8pPr>
            <a:lvl9pPr indent="-292100" lvl="8" marL="4114800">
              <a:spcBef>
                <a:spcPts val="800"/>
              </a:spcBef>
              <a:spcAft>
                <a:spcPts val="800"/>
              </a:spcAft>
              <a:buClr>
                <a:schemeClr val="dk1"/>
              </a:buClr>
              <a:buSzPts val="1000"/>
              <a:buFont typeface="DM Sans Light"/>
              <a:buChar char="■"/>
              <a:defRPr sz="1000">
                <a:solidFill>
                  <a:schemeClr val="dk1"/>
                </a:solidFill>
                <a:latin typeface="DM Sans Light"/>
                <a:ea typeface="DM Sans Light"/>
                <a:cs typeface="DM Sans Light"/>
                <a:sym typeface="DM Sans Light"/>
              </a:defRPr>
            </a:lvl9pPr>
          </a:lstStyle>
          <a:p/>
        </p:txBody>
      </p:sp>
      <p:sp>
        <p:nvSpPr>
          <p:cNvPr id="110" name="Google Shape;110;p11"/>
          <p:cNvSpPr txBox="1"/>
          <p:nvPr>
            <p:ph idx="15" type="subTitle"/>
          </p:nvPr>
        </p:nvSpPr>
        <p:spPr>
          <a:xfrm>
            <a:off x="361975" y="2586820"/>
            <a:ext cx="1645800" cy="152400"/>
          </a:xfrm>
          <a:prstGeom prst="rect">
            <a:avLst/>
          </a:prstGeom>
        </p:spPr>
        <p:txBody>
          <a:bodyPr anchorCtr="0" anchor="b" bIns="0" lIns="0" spcFirstLastPara="1" rIns="0" wrap="square" tIns="0">
            <a:noAutofit/>
          </a:bodyPr>
          <a:lstStyle>
            <a:lvl1pPr lvl="0">
              <a:spcBef>
                <a:spcPts val="0"/>
              </a:spcBef>
              <a:spcAft>
                <a:spcPts val="0"/>
              </a:spcAft>
              <a:buClr>
                <a:schemeClr val="dk1"/>
              </a:buClr>
              <a:buSzPts val="1100"/>
              <a:buFont typeface="Newsreader SemiBold"/>
              <a:buNone/>
              <a:defRPr sz="1100">
                <a:solidFill>
                  <a:schemeClr val="dk1"/>
                </a:solidFill>
                <a:latin typeface="Newsreader SemiBold"/>
                <a:ea typeface="Newsreader SemiBold"/>
                <a:cs typeface="Newsreader SemiBold"/>
                <a:sym typeface="Newsreader SemiBold"/>
              </a:defRPr>
            </a:lvl1pPr>
            <a:lvl2pPr lvl="1">
              <a:spcBef>
                <a:spcPts val="0"/>
              </a:spcBef>
              <a:spcAft>
                <a:spcPts val="0"/>
              </a:spcAft>
              <a:buClr>
                <a:schemeClr val="dk1"/>
              </a:buClr>
              <a:buSzPts val="1100"/>
              <a:buFont typeface="DM Sans Light"/>
              <a:buNone/>
              <a:defRPr sz="1100">
                <a:solidFill>
                  <a:schemeClr val="dk1"/>
                </a:solidFill>
                <a:latin typeface="DM Sans Light"/>
                <a:ea typeface="DM Sans Light"/>
                <a:cs typeface="DM Sans Light"/>
                <a:sym typeface="DM Sans Light"/>
              </a:defRPr>
            </a:lvl2pPr>
            <a:lvl3pPr lvl="2">
              <a:spcBef>
                <a:spcPts val="0"/>
              </a:spcBef>
              <a:spcAft>
                <a:spcPts val="0"/>
              </a:spcAft>
              <a:buClr>
                <a:schemeClr val="dk1"/>
              </a:buClr>
              <a:buSzPts val="1100"/>
              <a:buFont typeface="DM Sans Light"/>
              <a:buNone/>
              <a:defRPr sz="1100">
                <a:solidFill>
                  <a:schemeClr val="dk1"/>
                </a:solidFill>
                <a:latin typeface="DM Sans Light"/>
                <a:ea typeface="DM Sans Light"/>
                <a:cs typeface="DM Sans Light"/>
                <a:sym typeface="DM Sans Light"/>
              </a:defRPr>
            </a:lvl3pPr>
            <a:lvl4pPr lvl="3">
              <a:spcBef>
                <a:spcPts val="0"/>
              </a:spcBef>
              <a:spcAft>
                <a:spcPts val="0"/>
              </a:spcAft>
              <a:buClr>
                <a:schemeClr val="dk1"/>
              </a:buClr>
              <a:buSzPts val="1100"/>
              <a:buFont typeface="DM Sans Light"/>
              <a:buNone/>
              <a:defRPr sz="1100">
                <a:solidFill>
                  <a:schemeClr val="dk1"/>
                </a:solidFill>
                <a:latin typeface="DM Sans Light"/>
                <a:ea typeface="DM Sans Light"/>
                <a:cs typeface="DM Sans Light"/>
                <a:sym typeface="DM Sans Light"/>
              </a:defRPr>
            </a:lvl4pPr>
            <a:lvl5pPr lvl="4">
              <a:spcBef>
                <a:spcPts val="0"/>
              </a:spcBef>
              <a:spcAft>
                <a:spcPts val="0"/>
              </a:spcAft>
              <a:buClr>
                <a:schemeClr val="dk1"/>
              </a:buClr>
              <a:buSzPts val="1100"/>
              <a:buFont typeface="DM Sans Light"/>
              <a:buNone/>
              <a:defRPr sz="1100">
                <a:solidFill>
                  <a:schemeClr val="dk1"/>
                </a:solidFill>
                <a:latin typeface="DM Sans Light"/>
                <a:ea typeface="DM Sans Light"/>
                <a:cs typeface="DM Sans Light"/>
                <a:sym typeface="DM Sans Light"/>
              </a:defRPr>
            </a:lvl5pPr>
            <a:lvl6pPr lvl="5">
              <a:spcBef>
                <a:spcPts val="0"/>
              </a:spcBef>
              <a:spcAft>
                <a:spcPts val="0"/>
              </a:spcAft>
              <a:buClr>
                <a:schemeClr val="dk1"/>
              </a:buClr>
              <a:buSzPts val="1100"/>
              <a:buFont typeface="DM Sans Light"/>
              <a:buNone/>
              <a:defRPr sz="1100">
                <a:solidFill>
                  <a:schemeClr val="dk1"/>
                </a:solidFill>
                <a:latin typeface="DM Sans Light"/>
                <a:ea typeface="DM Sans Light"/>
                <a:cs typeface="DM Sans Light"/>
                <a:sym typeface="DM Sans Light"/>
              </a:defRPr>
            </a:lvl6pPr>
            <a:lvl7pPr lvl="6">
              <a:spcBef>
                <a:spcPts val="0"/>
              </a:spcBef>
              <a:spcAft>
                <a:spcPts val="0"/>
              </a:spcAft>
              <a:buClr>
                <a:schemeClr val="dk1"/>
              </a:buClr>
              <a:buSzPts val="1100"/>
              <a:buFont typeface="DM Sans Light"/>
              <a:buNone/>
              <a:defRPr sz="1100">
                <a:solidFill>
                  <a:schemeClr val="dk1"/>
                </a:solidFill>
                <a:latin typeface="DM Sans Light"/>
                <a:ea typeface="DM Sans Light"/>
                <a:cs typeface="DM Sans Light"/>
                <a:sym typeface="DM Sans Light"/>
              </a:defRPr>
            </a:lvl7pPr>
            <a:lvl8pPr lvl="7">
              <a:spcBef>
                <a:spcPts val="0"/>
              </a:spcBef>
              <a:spcAft>
                <a:spcPts val="0"/>
              </a:spcAft>
              <a:buClr>
                <a:schemeClr val="dk1"/>
              </a:buClr>
              <a:buSzPts val="1100"/>
              <a:buFont typeface="DM Sans Light"/>
              <a:buNone/>
              <a:defRPr sz="1100">
                <a:solidFill>
                  <a:schemeClr val="dk1"/>
                </a:solidFill>
                <a:latin typeface="DM Sans Light"/>
                <a:ea typeface="DM Sans Light"/>
                <a:cs typeface="DM Sans Light"/>
                <a:sym typeface="DM Sans Light"/>
              </a:defRPr>
            </a:lvl8pPr>
            <a:lvl9pPr lvl="8">
              <a:spcBef>
                <a:spcPts val="0"/>
              </a:spcBef>
              <a:spcAft>
                <a:spcPts val="0"/>
              </a:spcAft>
              <a:buClr>
                <a:schemeClr val="dk1"/>
              </a:buClr>
              <a:buSzPts val="1100"/>
              <a:buFont typeface="DM Sans Light"/>
              <a:buNone/>
              <a:defRPr sz="1100">
                <a:solidFill>
                  <a:schemeClr val="dk1"/>
                </a:solidFill>
                <a:latin typeface="DM Sans Light"/>
                <a:ea typeface="DM Sans Light"/>
                <a:cs typeface="DM Sans Light"/>
                <a:sym typeface="DM Sans Light"/>
              </a:defRPr>
            </a:lvl9pPr>
          </a:lstStyle>
          <a:p/>
        </p:txBody>
      </p:sp>
      <p:sp>
        <p:nvSpPr>
          <p:cNvPr id="111" name="Google Shape;111;p11"/>
          <p:cNvSpPr txBox="1"/>
          <p:nvPr>
            <p:ph idx="16" type="subTitle"/>
          </p:nvPr>
        </p:nvSpPr>
        <p:spPr>
          <a:xfrm>
            <a:off x="361975" y="2791120"/>
            <a:ext cx="1645800" cy="152400"/>
          </a:xfrm>
          <a:prstGeom prst="rect">
            <a:avLst/>
          </a:prstGeom>
        </p:spPr>
        <p:txBody>
          <a:bodyPr anchorCtr="0" anchor="t" bIns="0" lIns="0" spcFirstLastPara="1" rIns="0" wrap="square" tIns="0">
            <a:noAutofit/>
          </a:bodyPr>
          <a:lstStyle>
            <a:lvl1pPr lvl="0">
              <a:spcBef>
                <a:spcPts val="0"/>
              </a:spcBef>
              <a:spcAft>
                <a:spcPts val="0"/>
              </a:spcAft>
              <a:buClr>
                <a:schemeClr val="dk1"/>
              </a:buClr>
              <a:buSzPts val="1000"/>
              <a:buFont typeface="DM Sans Light"/>
              <a:buNone/>
              <a:defRPr sz="1000">
                <a:solidFill>
                  <a:schemeClr val="dk1"/>
                </a:solidFill>
                <a:latin typeface="DM Sans Light"/>
                <a:ea typeface="DM Sans Light"/>
                <a:cs typeface="DM Sans Light"/>
                <a:sym typeface="DM Sans Light"/>
              </a:defRPr>
            </a:lvl1pPr>
            <a:lvl2pPr lvl="1">
              <a:spcBef>
                <a:spcPts val="0"/>
              </a:spcBef>
              <a:spcAft>
                <a:spcPts val="0"/>
              </a:spcAft>
              <a:buClr>
                <a:schemeClr val="dk1"/>
              </a:buClr>
              <a:buSzPts val="1000"/>
              <a:buFont typeface="DM Sans Light"/>
              <a:buNone/>
              <a:defRPr sz="1000">
                <a:solidFill>
                  <a:schemeClr val="dk1"/>
                </a:solidFill>
                <a:latin typeface="DM Sans Light"/>
                <a:ea typeface="DM Sans Light"/>
                <a:cs typeface="DM Sans Light"/>
                <a:sym typeface="DM Sans Light"/>
              </a:defRPr>
            </a:lvl2pPr>
            <a:lvl3pPr lvl="2">
              <a:spcBef>
                <a:spcPts val="0"/>
              </a:spcBef>
              <a:spcAft>
                <a:spcPts val="0"/>
              </a:spcAft>
              <a:buClr>
                <a:schemeClr val="dk1"/>
              </a:buClr>
              <a:buSzPts val="1000"/>
              <a:buFont typeface="DM Sans Light"/>
              <a:buNone/>
              <a:defRPr sz="1000">
                <a:solidFill>
                  <a:schemeClr val="dk1"/>
                </a:solidFill>
                <a:latin typeface="DM Sans Light"/>
                <a:ea typeface="DM Sans Light"/>
                <a:cs typeface="DM Sans Light"/>
                <a:sym typeface="DM Sans Light"/>
              </a:defRPr>
            </a:lvl3pPr>
            <a:lvl4pPr lvl="3">
              <a:spcBef>
                <a:spcPts val="0"/>
              </a:spcBef>
              <a:spcAft>
                <a:spcPts val="0"/>
              </a:spcAft>
              <a:buClr>
                <a:schemeClr val="dk1"/>
              </a:buClr>
              <a:buSzPts val="1000"/>
              <a:buFont typeface="DM Sans Light"/>
              <a:buNone/>
              <a:defRPr sz="1000">
                <a:solidFill>
                  <a:schemeClr val="dk1"/>
                </a:solidFill>
                <a:latin typeface="DM Sans Light"/>
                <a:ea typeface="DM Sans Light"/>
                <a:cs typeface="DM Sans Light"/>
                <a:sym typeface="DM Sans Light"/>
              </a:defRPr>
            </a:lvl4pPr>
            <a:lvl5pPr lvl="4">
              <a:spcBef>
                <a:spcPts val="0"/>
              </a:spcBef>
              <a:spcAft>
                <a:spcPts val="0"/>
              </a:spcAft>
              <a:buClr>
                <a:schemeClr val="dk1"/>
              </a:buClr>
              <a:buSzPts val="1000"/>
              <a:buFont typeface="DM Sans Light"/>
              <a:buNone/>
              <a:defRPr sz="1000">
                <a:solidFill>
                  <a:schemeClr val="dk1"/>
                </a:solidFill>
                <a:latin typeface="DM Sans Light"/>
                <a:ea typeface="DM Sans Light"/>
                <a:cs typeface="DM Sans Light"/>
                <a:sym typeface="DM Sans Light"/>
              </a:defRPr>
            </a:lvl5pPr>
            <a:lvl6pPr lvl="5">
              <a:spcBef>
                <a:spcPts val="0"/>
              </a:spcBef>
              <a:spcAft>
                <a:spcPts val="0"/>
              </a:spcAft>
              <a:buClr>
                <a:schemeClr val="dk1"/>
              </a:buClr>
              <a:buSzPts val="1000"/>
              <a:buFont typeface="DM Sans Light"/>
              <a:buNone/>
              <a:defRPr sz="1000">
                <a:solidFill>
                  <a:schemeClr val="dk1"/>
                </a:solidFill>
                <a:latin typeface="DM Sans Light"/>
                <a:ea typeface="DM Sans Light"/>
                <a:cs typeface="DM Sans Light"/>
                <a:sym typeface="DM Sans Light"/>
              </a:defRPr>
            </a:lvl6pPr>
            <a:lvl7pPr lvl="6">
              <a:spcBef>
                <a:spcPts val="0"/>
              </a:spcBef>
              <a:spcAft>
                <a:spcPts val="0"/>
              </a:spcAft>
              <a:buClr>
                <a:schemeClr val="dk1"/>
              </a:buClr>
              <a:buSzPts val="1000"/>
              <a:buFont typeface="DM Sans Light"/>
              <a:buNone/>
              <a:defRPr sz="1000">
                <a:solidFill>
                  <a:schemeClr val="dk1"/>
                </a:solidFill>
                <a:latin typeface="DM Sans Light"/>
                <a:ea typeface="DM Sans Light"/>
                <a:cs typeface="DM Sans Light"/>
                <a:sym typeface="DM Sans Light"/>
              </a:defRPr>
            </a:lvl7pPr>
            <a:lvl8pPr lvl="7">
              <a:spcBef>
                <a:spcPts val="0"/>
              </a:spcBef>
              <a:spcAft>
                <a:spcPts val="0"/>
              </a:spcAft>
              <a:buClr>
                <a:schemeClr val="dk1"/>
              </a:buClr>
              <a:buSzPts val="1000"/>
              <a:buFont typeface="DM Sans Light"/>
              <a:buNone/>
              <a:defRPr sz="1000">
                <a:solidFill>
                  <a:schemeClr val="dk1"/>
                </a:solidFill>
                <a:latin typeface="DM Sans Light"/>
                <a:ea typeface="DM Sans Light"/>
                <a:cs typeface="DM Sans Light"/>
                <a:sym typeface="DM Sans Light"/>
              </a:defRPr>
            </a:lvl8pPr>
            <a:lvl9pPr lvl="8">
              <a:spcBef>
                <a:spcPts val="0"/>
              </a:spcBef>
              <a:spcAft>
                <a:spcPts val="0"/>
              </a:spcAft>
              <a:buClr>
                <a:schemeClr val="dk1"/>
              </a:buClr>
              <a:buSzPts val="1000"/>
              <a:buFont typeface="DM Sans Light"/>
              <a:buNone/>
              <a:defRPr sz="1000">
                <a:solidFill>
                  <a:schemeClr val="dk1"/>
                </a:solidFill>
                <a:latin typeface="DM Sans Light"/>
                <a:ea typeface="DM Sans Light"/>
                <a:cs typeface="DM Sans Light"/>
                <a:sym typeface="DM Sans Light"/>
              </a:defRPr>
            </a:lvl9pPr>
          </a:lstStyle>
          <a:p/>
        </p:txBody>
      </p:sp>
      <p:sp>
        <p:nvSpPr>
          <p:cNvPr id="112" name="Google Shape;112;p11"/>
          <p:cNvSpPr txBox="1"/>
          <p:nvPr>
            <p:ph idx="17" type="subTitle"/>
          </p:nvPr>
        </p:nvSpPr>
        <p:spPr>
          <a:xfrm>
            <a:off x="2490450" y="732775"/>
            <a:ext cx="4163100" cy="138600"/>
          </a:xfrm>
          <a:prstGeom prst="rect">
            <a:avLst/>
          </a:prstGeom>
        </p:spPr>
        <p:txBody>
          <a:bodyPr anchorCtr="0" anchor="b" bIns="0" lIns="0" spcFirstLastPara="1" rIns="0" wrap="square" tIns="0">
            <a:spAutoFit/>
          </a:bodyPr>
          <a:lstStyle>
            <a:lvl1pPr lvl="0" algn="ctr">
              <a:spcBef>
                <a:spcPts val="0"/>
              </a:spcBef>
              <a:spcAft>
                <a:spcPts val="0"/>
              </a:spcAft>
              <a:buClr>
                <a:schemeClr val="dk1"/>
              </a:buClr>
              <a:buSzPts val="1000"/>
              <a:buFont typeface="DM Sans Light"/>
              <a:buNone/>
              <a:defRPr sz="1000">
                <a:solidFill>
                  <a:schemeClr val="dk1"/>
                </a:solidFill>
                <a:latin typeface="DM Sans Light"/>
                <a:ea typeface="DM Sans Light"/>
                <a:cs typeface="DM Sans Light"/>
                <a:sym typeface="DM Sans Light"/>
              </a:defRPr>
            </a:lvl1pPr>
            <a:lvl2pPr lvl="1" algn="ctr">
              <a:spcBef>
                <a:spcPts val="0"/>
              </a:spcBef>
              <a:spcAft>
                <a:spcPts val="0"/>
              </a:spcAft>
              <a:buClr>
                <a:schemeClr val="dk1"/>
              </a:buClr>
              <a:buSzPts val="1400"/>
              <a:buFont typeface="DM Sans Light"/>
              <a:buNone/>
              <a:defRPr>
                <a:solidFill>
                  <a:schemeClr val="dk1"/>
                </a:solidFill>
                <a:latin typeface="DM Sans Light"/>
                <a:ea typeface="DM Sans Light"/>
                <a:cs typeface="DM Sans Light"/>
                <a:sym typeface="DM Sans Light"/>
              </a:defRPr>
            </a:lvl2pPr>
            <a:lvl3pPr lvl="2" algn="ctr">
              <a:spcBef>
                <a:spcPts val="0"/>
              </a:spcBef>
              <a:spcAft>
                <a:spcPts val="0"/>
              </a:spcAft>
              <a:buClr>
                <a:schemeClr val="dk1"/>
              </a:buClr>
              <a:buSzPts val="1400"/>
              <a:buFont typeface="DM Sans Light"/>
              <a:buNone/>
              <a:defRPr>
                <a:solidFill>
                  <a:schemeClr val="dk1"/>
                </a:solidFill>
                <a:latin typeface="DM Sans Light"/>
                <a:ea typeface="DM Sans Light"/>
                <a:cs typeface="DM Sans Light"/>
                <a:sym typeface="DM Sans Light"/>
              </a:defRPr>
            </a:lvl3pPr>
            <a:lvl4pPr lvl="3" algn="ctr">
              <a:spcBef>
                <a:spcPts val="0"/>
              </a:spcBef>
              <a:spcAft>
                <a:spcPts val="0"/>
              </a:spcAft>
              <a:buClr>
                <a:schemeClr val="dk1"/>
              </a:buClr>
              <a:buSzPts val="1400"/>
              <a:buFont typeface="DM Sans Light"/>
              <a:buNone/>
              <a:defRPr>
                <a:solidFill>
                  <a:schemeClr val="dk1"/>
                </a:solidFill>
                <a:latin typeface="DM Sans Light"/>
                <a:ea typeface="DM Sans Light"/>
                <a:cs typeface="DM Sans Light"/>
                <a:sym typeface="DM Sans Light"/>
              </a:defRPr>
            </a:lvl4pPr>
            <a:lvl5pPr lvl="4" algn="ctr">
              <a:spcBef>
                <a:spcPts val="0"/>
              </a:spcBef>
              <a:spcAft>
                <a:spcPts val="0"/>
              </a:spcAft>
              <a:buClr>
                <a:schemeClr val="dk1"/>
              </a:buClr>
              <a:buSzPts val="1400"/>
              <a:buFont typeface="DM Sans Light"/>
              <a:buNone/>
              <a:defRPr>
                <a:solidFill>
                  <a:schemeClr val="dk1"/>
                </a:solidFill>
                <a:latin typeface="DM Sans Light"/>
                <a:ea typeface="DM Sans Light"/>
                <a:cs typeface="DM Sans Light"/>
                <a:sym typeface="DM Sans Light"/>
              </a:defRPr>
            </a:lvl5pPr>
            <a:lvl6pPr lvl="5" algn="ctr">
              <a:spcBef>
                <a:spcPts val="0"/>
              </a:spcBef>
              <a:spcAft>
                <a:spcPts val="0"/>
              </a:spcAft>
              <a:buClr>
                <a:schemeClr val="dk1"/>
              </a:buClr>
              <a:buSzPts val="1400"/>
              <a:buFont typeface="DM Sans Light"/>
              <a:buNone/>
              <a:defRPr>
                <a:solidFill>
                  <a:schemeClr val="dk1"/>
                </a:solidFill>
                <a:latin typeface="DM Sans Light"/>
                <a:ea typeface="DM Sans Light"/>
                <a:cs typeface="DM Sans Light"/>
                <a:sym typeface="DM Sans Light"/>
              </a:defRPr>
            </a:lvl6pPr>
            <a:lvl7pPr lvl="6" algn="ctr">
              <a:spcBef>
                <a:spcPts val="0"/>
              </a:spcBef>
              <a:spcAft>
                <a:spcPts val="0"/>
              </a:spcAft>
              <a:buClr>
                <a:schemeClr val="dk1"/>
              </a:buClr>
              <a:buSzPts val="1400"/>
              <a:buFont typeface="DM Sans Light"/>
              <a:buNone/>
              <a:defRPr>
                <a:solidFill>
                  <a:schemeClr val="dk1"/>
                </a:solidFill>
                <a:latin typeface="DM Sans Light"/>
                <a:ea typeface="DM Sans Light"/>
                <a:cs typeface="DM Sans Light"/>
                <a:sym typeface="DM Sans Light"/>
              </a:defRPr>
            </a:lvl7pPr>
            <a:lvl8pPr lvl="7" algn="ctr">
              <a:spcBef>
                <a:spcPts val="0"/>
              </a:spcBef>
              <a:spcAft>
                <a:spcPts val="0"/>
              </a:spcAft>
              <a:buClr>
                <a:schemeClr val="dk1"/>
              </a:buClr>
              <a:buSzPts val="1400"/>
              <a:buFont typeface="DM Sans Light"/>
              <a:buNone/>
              <a:defRPr>
                <a:solidFill>
                  <a:schemeClr val="dk1"/>
                </a:solidFill>
                <a:latin typeface="DM Sans Light"/>
                <a:ea typeface="DM Sans Light"/>
                <a:cs typeface="DM Sans Light"/>
                <a:sym typeface="DM Sans Light"/>
              </a:defRPr>
            </a:lvl8pPr>
            <a:lvl9pPr lvl="8" algn="ctr">
              <a:spcBef>
                <a:spcPts val="0"/>
              </a:spcBef>
              <a:spcAft>
                <a:spcPts val="0"/>
              </a:spcAft>
              <a:buClr>
                <a:schemeClr val="dk1"/>
              </a:buClr>
              <a:buSzPts val="1400"/>
              <a:buFont typeface="DM Sans Light"/>
              <a:buNone/>
              <a:defRPr>
                <a:solidFill>
                  <a:schemeClr val="dk1"/>
                </a:solidFill>
                <a:latin typeface="DM Sans Light"/>
                <a:ea typeface="DM Sans Light"/>
                <a:cs typeface="DM Sans Light"/>
                <a:sym typeface="DM Sans Light"/>
              </a:defRPr>
            </a:lvl9pPr>
          </a:lstStyle>
          <a:p/>
        </p:txBody>
      </p:sp>
      <p:sp>
        <p:nvSpPr>
          <p:cNvPr id="113" name="Google Shape;113;p11"/>
          <p:cNvSpPr txBox="1"/>
          <p:nvPr>
            <p:ph type="title"/>
          </p:nvPr>
        </p:nvSpPr>
        <p:spPr>
          <a:xfrm>
            <a:off x="1406600" y="988557"/>
            <a:ext cx="6330900" cy="587700"/>
          </a:xfrm>
          <a:prstGeom prst="rect">
            <a:avLst/>
          </a:prstGeom>
        </p:spPr>
        <p:txBody>
          <a:bodyPr anchorCtr="0" anchor="t" bIns="0" lIns="0" spcFirstLastPara="1" rIns="0" wrap="square" tIns="0">
            <a:noAutofit/>
          </a:bodyPr>
          <a:lstStyle>
            <a:lvl1pPr lvl="0" algn="ctr">
              <a:lnSpc>
                <a:spcPct val="90000"/>
              </a:lnSpc>
              <a:spcBef>
                <a:spcPts val="0"/>
              </a:spcBef>
              <a:spcAft>
                <a:spcPts val="0"/>
              </a:spcAft>
              <a:buNone/>
              <a:defRPr sz="2200">
                <a:solidFill>
                  <a:schemeClr val="dk1"/>
                </a:solidFill>
              </a:defRPr>
            </a:lvl1pPr>
            <a:lvl2pPr lvl="1" algn="ctr">
              <a:lnSpc>
                <a:spcPct val="90000"/>
              </a:lnSpc>
              <a:spcBef>
                <a:spcPts val="0"/>
              </a:spcBef>
              <a:spcAft>
                <a:spcPts val="0"/>
              </a:spcAft>
              <a:buNone/>
              <a:defRPr sz="2200">
                <a:solidFill>
                  <a:schemeClr val="dk1"/>
                </a:solidFill>
              </a:defRPr>
            </a:lvl2pPr>
            <a:lvl3pPr lvl="2" algn="ctr">
              <a:lnSpc>
                <a:spcPct val="90000"/>
              </a:lnSpc>
              <a:spcBef>
                <a:spcPts val="0"/>
              </a:spcBef>
              <a:spcAft>
                <a:spcPts val="0"/>
              </a:spcAft>
              <a:buNone/>
              <a:defRPr sz="2200">
                <a:solidFill>
                  <a:schemeClr val="dk1"/>
                </a:solidFill>
              </a:defRPr>
            </a:lvl3pPr>
            <a:lvl4pPr lvl="3" algn="ctr">
              <a:lnSpc>
                <a:spcPct val="90000"/>
              </a:lnSpc>
              <a:spcBef>
                <a:spcPts val="0"/>
              </a:spcBef>
              <a:spcAft>
                <a:spcPts val="0"/>
              </a:spcAft>
              <a:buNone/>
              <a:defRPr sz="2200">
                <a:solidFill>
                  <a:schemeClr val="dk1"/>
                </a:solidFill>
              </a:defRPr>
            </a:lvl4pPr>
            <a:lvl5pPr lvl="4" algn="ctr">
              <a:lnSpc>
                <a:spcPct val="90000"/>
              </a:lnSpc>
              <a:spcBef>
                <a:spcPts val="0"/>
              </a:spcBef>
              <a:spcAft>
                <a:spcPts val="0"/>
              </a:spcAft>
              <a:buNone/>
              <a:defRPr sz="2200">
                <a:solidFill>
                  <a:schemeClr val="dk1"/>
                </a:solidFill>
              </a:defRPr>
            </a:lvl5pPr>
            <a:lvl6pPr lvl="5" algn="ctr">
              <a:lnSpc>
                <a:spcPct val="90000"/>
              </a:lnSpc>
              <a:spcBef>
                <a:spcPts val="0"/>
              </a:spcBef>
              <a:spcAft>
                <a:spcPts val="0"/>
              </a:spcAft>
              <a:buNone/>
              <a:defRPr sz="2200">
                <a:solidFill>
                  <a:schemeClr val="dk1"/>
                </a:solidFill>
              </a:defRPr>
            </a:lvl6pPr>
            <a:lvl7pPr lvl="6" algn="ctr">
              <a:lnSpc>
                <a:spcPct val="90000"/>
              </a:lnSpc>
              <a:spcBef>
                <a:spcPts val="0"/>
              </a:spcBef>
              <a:spcAft>
                <a:spcPts val="0"/>
              </a:spcAft>
              <a:buNone/>
              <a:defRPr sz="2200">
                <a:solidFill>
                  <a:schemeClr val="dk1"/>
                </a:solidFill>
              </a:defRPr>
            </a:lvl7pPr>
            <a:lvl8pPr lvl="7" algn="ctr">
              <a:lnSpc>
                <a:spcPct val="90000"/>
              </a:lnSpc>
              <a:spcBef>
                <a:spcPts val="0"/>
              </a:spcBef>
              <a:spcAft>
                <a:spcPts val="0"/>
              </a:spcAft>
              <a:buNone/>
              <a:defRPr sz="2200">
                <a:solidFill>
                  <a:schemeClr val="dk1"/>
                </a:solidFill>
              </a:defRPr>
            </a:lvl8pPr>
            <a:lvl9pPr lvl="8" algn="ctr">
              <a:lnSpc>
                <a:spcPct val="90000"/>
              </a:lnSpc>
              <a:spcBef>
                <a:spcPts val="0"/>
              </a:spcBef>
              <a:spcAft>
                <a:spcPts val="0"/>
              </a:spcAft>
              <a:buNone/>
              <a:defRPr sz="2200">
                <a:solidFill>
                  <a:schemeClr val="dk1"/>
                </a:solidFill>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p:cSld name="CUSTOM_7_1_1_1_1_1_1_1_1_1_1_1_1_1_1_1_1">
    <p:bg>
      <p:bgPr>
        <a:solidFill>
          <a:schemeClr val="lt1"/>
        </a:solidFill>
      </p:bgPr>
    </p:bg>
    <p:spTree>
      <p:nvGrpSpPr>
        <p:cNvPr id="114" name="Shape 114"/>
        <p:cNvGrpSpPr/>
        <p:nvPr/>
      </p:nvGrpSpPr>
      <p:grpSpPr>
        <a:xfrm>
          <a:off x="0" y="0"/>
          <a:ext cx="0" cy="0"/>
          <a:chOff x="0" y="0"/>
          <a:chExt cx="0" cy="0"/>
        </a:xfrm>
      </p:grpSpPr>
      <p:sp>
        <p:nvSpPr>
          <p:cNvPr id="115" name="Google Shape;115;p12"/>
          <p:cNvSpPr/>
          <p:nvPr>
            <p:ph idx="2" type="pic"/>
          </p:nvPr>
        </p:nvSpPr>
        <p:spPr>
          <a:xfrm>
            <a:off x="4587725" y="-8750"/>
            <a:ext cx="4572000" cy="5152200"/>
          </a:xfrm>
          <a:prstGeom prst="rect">
            <a:avLst/>
          </a:prstGeom>
          <a:noFill/>
          <a:ln>
            <a:noFill/>
          </a:ln>
        </p:spPr>
      </p:sp>
      <p:sp>
        <p:nvSpPr>
          <p:cNvPr id="116" name="Google Shape;116;p12"/>
          <p:cNvSpPr txBox="1"/>
          <p:nvPr>
            <p:ph type="title"/>
          </p:nvPr>
        </p:nvSpPr>
        <p:spPr>
          <a:xfrm>
            <a:off x="361975" y="923525"/>
            <a:ext cx="3860100" cy="587700"/>
          </a:xfrm>
          <a:prstGeom prst="rect">
            <a:avLst/>
          </a:prstGeom>
        </p:spPr>
        <p:txBody>
          <a:bodyPr anchorCtr="0" anchor="t" bIns="91425" lIns="91425" spcFirstLastPara="1" rIns="91425" wrap="square" tIns="91425">
            <a:noAutofit/>
          </a:bodyPr>
          <a:lstStyle>
            <a:lvl1pPr lvl="0" algn="ctr">
              <a:lnSpc>
                <a:spcPct val="80000"/>
              </a:lnSpc>
              <a:spcBef>
                <a:spcPts val="0"/>
              </a:spcBef>
              <a:spcAft>
                <a:spcPts val="0"/>
              </a:spcAft>
              <a:buNone/>
              <a:defRPr sz="4200">
                <a:solidFill>
                  <a:schemeClr val="dk1"/>
                </a:solidFill>
              </a:defRPr>
            </a:lvl1pPr>
            <a:lvl2pPr lvl="1" algn="ctr">
              <a:lnSpc>
                <a:spcPct val="115000"/>
              </a:lnSpc>
              <a:spcBef>
                <a:spcPts val="0"/>
              </a:spcBef>
              <a:spcAft>
                <a:spcPts val="0"/>
              </a:spcAft>
              <a:buNone/>
              <a:defRPr>
                <a:solidFill>
                  <a:schemeClr val="dk1"/>
                </a:solidFill>
              </a:defRPr>
            </a:lvl2pPr>
            <a:lvl3pPr lvl="2" algn="ctr">
              <a:lnSpc>
                <a:spcPct val="115000"/>
              </a:lnSpc>
              <a:spcBef>
                <a:spcPts val="0"/>
              </a:spcBef>
              <a:spcAft>
                <a:spcPts val="0"/>
              </a:spcAft>
              <a:buNone/>
              <a:defRPr>
                <a:solidFill>
                  <a:schemeClr val="dk1"/>
                </a:solidFill>
              </a:defRPr>
            </a:lvl3pPr>
            <a:lvl4pPr lvl="3" algn="ctr">
              <a:lnSpc>
                <a:spcPct val="115000"/>
              </a:lnSpc>
              <a:spcBef>
                <a:spcPts val="0"/>
              </a:spcBef>
              <a:spcAft>
                <a:spcPts val="0"/>
              </a:spcAft>
              <a:buNone/>
              <a:defRPr>
                <a:solidFill>
                  <a:schemeClr val="dk1"/>
                </a:solidFill>
              </a:defRPr>
            </a:lvl4pPr>
            <a:lvl5pPr lvl="4" algn="ctr">
              <a:lnSpc>
                <a:spcPct val="115000"/>
              </a:lnSpc>
              <a:spcBef>
                <a:spcPts val="0"/>
              </a:spcBef>
              <a:spcAft>
                <a:spcPts val="0"/>
              </a:spcAft>
              <a:buNone/>
              <a:defRPr>
                <a:solidFill>
                  <a:schemeClr val="dk1"/>
                </a:solidFill>
              </a:defRPr>
            </a:lvl5pPr>
            <a:lvl6pPr lvl="5" algn="ctr">
              <a:lnSpc>
                <a:spcPct val="115000"/>
              </a:lnSpc>
              <a:spcBef>
                <a:spcPts val="0"/>
              </a:spcBef>
              <a:spcAft>
                <a:spcPts val="0"/>
              </a:spcAft>
              <a:buNone/>
              <a:defRPr>
                <a:solidFill>
                  <a:schemeClr val="dk1"/>
                </a:solidFill>
              </a:defRPr>
            </a:lvl6pPr>
            <a:lvl7pPr lvl="6" algn="ctr">
              <a:lnSpc>
                <a:spcPct val="115000"/>
              </a:lnSpc>
              <a:spcBef>
                <a:spcPts val="0"/>
              </a:spcBef>
              <a:spcAft>
                <a:spcPts val="0"/>
              </a:spcAft>
              <a:buNone/>
              <a:defRPr>
                <a:solidFill>
                  <a:schemeClr val="dk1"/>
                </a:solidFill>
              </a:defRPr>
            </a:lvl7pPr>
            <a:lvl8pPr lvl="7" algn="ctr">
              <a:lnSpc>
                <a:spcPct val="115000"/>
              </a:lnSpc>
              <a:spcBef>
                <a:spcPts val="0"/>
              </a:spcBef>
              <a:spcAft>
                <a:spcPts val="0"/>
              </a:spcAft>
              <a:buNone/>
              <a:defRPr>
                <a:solidFill>
                  <a:schemeClr val="dk1"/>
                </a:solidFill>
              </a:defRPr>
            </a:lvl8pPr>
            <a:lvl9pPr lvl="8" algn="ctr">
              <a:lnSpc>
                <a:spcPct val="115000"/>
              </a:lnSpc>
              <a:spcBef>
                <a:spcPts val="0"/>
              </a:spcBef>
              <a:spcAft>
                <a:spcPts val="0"/>
              </a:spcAft>
              <a:buNone/>
              <a:defRPr>
                <a:solidFill>
                  <a:schemeClr val="dk1"/>
                </a:solidFill>
              </a:defRPr>
            </a:lvl9pPr>
          </a:lstStyle>
          <a:p/>
        </p:txBody>
      </p:sp>
      <p:sp>
        <p:nvSpPr>
          <p:cNvPr id="117" name="Google Shape;117;p12"/>
          <p:cNvSpPr txBox="1"/>
          <p:nvPr>
            <p:ph idx="1" type="subTitle"/>
          </p:nvPr>
        </p:nvSpPr>
        <p:spPr>
          <a:xfrm>
            <a:off x="361975" y="255533"/>
            <a:ext cx="3860100" cy="377400"/>
          </a:xfrm>
          <a:prstGeom prst="rect">
            <a:avLst/>
          </a:prstGeom>
        </p:spPr>
        <p:txBody>
          <a:bodyPr anchorCtr="0" anchor="t" bIns="91425" lIns="91425" spcFirstLastPara="1" rIns="91425" wrap="square" tIns="91425">
            <a:noAutofit/>
          </a:bodyPr>
          <a:lstStyle>
            <a:lvl1pPr lvl="0" algn="ctr">
              <a:spcBef>
                <a:spcPts val="0"/>
              </a:spcBef>
              <a:spcAft>
                <a:spcPts val="0"/>
              </a:spcAft>
              <a:buClr>
                <a:schemeClr val="dk1"/>
              </a:buClr>
              <a:buSzPts val="900"/>
              <a:buFont typeface="DM Sans Light"/>
              <a:buNone/>
              <a:defRPr sz="900">
                <a:solidFill>
                  <a:schemeClr val="dk1"/>
                </a:solidFill>
                <a:latin typeface="DM Sans Light"/>
                <a:ea typeface="DM Sans Light"/>
                <a:cs typeface="DM Sans Light"/>
                <a:sym typeface="DM Sans Light"/>
              </a:defRPr>
            </a:lvl1pPr>
            <a:lvl2pPr lvl="1">
              <a:spcBef>
                <a:spcPts val="0"/>
              </a:spcBef>
              <a:spcAft>
                <a:spcPts val="0"/>
              </a:spcAft>
              <a:buClr>
                <a:schemeClr val="dk1"/>
              </a:buClr>
              <a:buSzPts val="1400"/>
              <a:buFont typeface="Newsreader"/>
              <a:buNone/>
              <a:defRPr>
                <a:solidFill>
                  <a:schemeClr val="dk1"/>
                </a:solidFill>
              </a:defRPr>
            </a:lvl2pPr>
            <a:lvl3pPr lvl="2">
              <a:spcBef>
                <a:spcPts val="0"/>
              </a:spcBef>
              <a:spcAft>
                <a:spcPts val="0"/>
              </a:spcAft>
              <a:buClr>
                <a:schemeClr val="dk1"/>
              </a:buClr>
              <a:buSzPts val="1400"/>
              <a:buFont typeface="Newsreader"/>
              <a:buNone/>
              <a:defRPr>
                <a:solidFill>
                  <a:schemeClr val="dk1"/>
                </a:solidFill>
              </a:defRPr>
            </a:lvl3pPr>
            <a:lvl4pPr lvl="3">
              <a:spcBef>
                <a:spcPts val="0"/>
              </a:spcBef>
              <a:spcAft>
                <a:spcPts val="0"/>
              </a:spcAft>
              <a:buClr>
                <a:schemeClr val="dk1"/>
              </a:buClr>
              <a:buSzPts val="1400"/>
              <a:buFont typeface="Newsreader"/>
              <a:buNone/>
              <a:defRPr>
                <a:solidFill>
                  <a:schemeClr val="dk1"/>
                </a:solidFill>
              </a:defRPr>
            </a:lvl4pPr>
            <a:lvl5pPr lvl="4">
              <a:spcBef>
                <a:spcPts val="0"/>
              </a:spcBef>
              <a:spcAft>
                <a:spcPts val="0"/>
              </a:spcAft>
              <a:buClr>
                <a:schemeClr val="dk1"/>
              </a:buClr>
              <a:buSzPts val="1400"/>
              <a:buFont typeface="Newsreader"/>
              <a:buNone/>
              <a:defRPr>
                <a:solidFill>
                  <a:schemeClr val="dk1"/>
                </a:solidFill>
              </a:defRPr>
            </a:lvl5pPr>
            <a:lvl6pPr lvl="5">
              <a:spcBef>
                <a:spcPts val="0"/>
              </a:spcBef>
              <a:spcAft>
                <a:spcPts val="0"/>
              </a:spcAft>
              <a:buClr>
                <a:schemeClr val="dk1"/>
              </a:buClr>
              <a:buSzPts val="1400"/>
              <a:buFont typeface="Newsreader"/>
              <a:buNone/>
              <a:defRPr>
                <a:solidFill>
                  <a:schemeClr val="dk1"/>
                </a:solidFill>
              </a:defRPr>
            </a:lvl6pPr>
            <a:lvl7pPr lvl="6">
              <a:spcBef>
                <a:spcPts val="0"/>
              </a:spcBef>
              <a:spcAft>
                <a:spcPts val="0"/>
              </a:spcAft>
              <a:buClr>
                <a:schemeClr val="dk1"/>
              </a:buClr>
              <a:buSzPts val="1400"/>
              <a:buFont typeface="Newsreader"/>
              <a:buNone/>
              <a:defRPr>
                <a:solidFill>
                  <a:schemeClr val="dk1"/>
                </a:solidFill>
              </a:defRPr>
            </a:lvl7pPr>
            <a:lvl8pPr lvl="7">
              <a:spcBef>
                <a:spcPts val="0"/>
              </a:spcBef>
              <a:spcAft>
                <a:spcPts val="0"/>
              </a:spcAft>
              <a:buClr>
                <a:schemeClr val="dk1"/>
              </a:buClr>
              <a:buSzPts val="1400"/>
              <a:buFont typeface="Newsreader"/>
              <a:buNone/>
              <a:defRPr>
                <a:solidFill>
                  <a:schemeClr val="dk1"/>
                </a:solidFill>
              </a:defRPr>
            </a:lvl8pPr>
            <a:lvl9pPr lvl="8">
              <a:spcBef>
                <a:spcPts val="0"/>
              </a:spcBef>
              <a:spcAft>
                <a:spcPts val="0"/>
              </a:spcAft>
              <a:buClr>
                <a:schemeClr val="dk1"/>
              </a:buClr>
              <a:buSzPts val="1400"/>
              <a:buFont typeface="Newsreader"/>
              <a:buNone/>
              <a:defRPr>
                <a:solidFill>
                  <a:schemeClr val="dk1"/>
                </a:solidFill>
              </a:defRPr>
            </a:lvl9pPr>
          </a:lstStyle>
          <a:p/>
        </p:txBody>
      </p:sp>
      <p:sp>
        <p:nvSpPr>
          <p:cNvPr id="118" name="Google Shape;118;p12"/>
          <p:cNvSpPr txBox="1"/>
          <p:nvPr>
            <p:ph idx="3" type="body"/>
          </p:nvPr>
        </p:nvSpPr>
        <p:spPr>
          <a:xfrm>
            <a:off x="547575" y="3337797"/>
            <a:ext cx="3492600" cy="1327500"/>
          </a:xfrm>
          <a:prstGeom prst="rect">
            <a:avLst/>
          </a:prstGeom>
        </p:spPr>
        <p:txBody>
          <a:bodyPr anchorCtr="0" anchor="b" bIns="91425" lIns="91425" spcFirstLastPara="1" rIns="91425" wrap="square" tIns="91425">
            <a:noAutofit/>
          </a:bodyPr>
          <a:lstStyle>
            <a:lvl1pPr indent="-292100" lvl="0" marL="457200" algn="ctr">
              <a:spcBef>
                <a:spcPts val="0"/>
              </a:spcBef>
              <a:spcAft>
                <a:spcPts val="0"/>
              </a:spcAft>
              <a:buClr>
                <a:schemeClr val="dk1"/>
              </a:buClr>
              <a:buSzPts val="1000"/>
              <a:buFont typeface="DM Sans Light"/>
              <a:buChar char="●"/>
              <a:defRPr sz="1000">
                <a:solidFill>
                  <a:schemeClr val="dk1"/>
                </a:solidFill>
                <a:latin typeface="DM Sans Light"/>
                <a:ea typeface="DM Sans Light"/>
                <a:cs typeface="DM Sans Light"/>
                <a:sym typeface="DM Sans Light"/>
              </a:defRPr>
            </a:lvl1pPr>
            <a:lvl2pPr indent="-292100" lvl="1" marL="914400" algn="ctr">
              <a:spcBef>
                <a:spcPts val="800"/>
              </a:spcBef>
              <a:spcAft>
                <a:spcPts val="0"/>
              </a:spcAft>
              <a:buClr>
                <a:schemeClr val="dk1"/>
              </a:buClr>
              <a:buSzPts val="1000"/>
              <a:buFont typeface="DM Sans Light"/>
              <a:buChar char="○"/>
              <a:defRPr sz="1000">
                <a:solidFill>
                  <a:schemeClr val="dk1"/>
                </a:solidFill>
                <a:latin typeface="DM Sans Light"/>
                <a:ea typeface="DM Sans Light"/>
                <a:cs typeface="DM Sans Light"/>
                <a:sym typeface="DM Sans Light"/>
              </a:defRPr>
            </a:lvl2pPr>
            <a:lvl3pPr indent="-292100" lvl="2" marL="1371600" algn="ctr">
              <a:spcBef>
                <a:spcPts val="800"/>
              </a:spcBef>
              <a:spcAft>
                <a:spcPts val="0"/>
              </a:spcAft>
              <a:buClr>
                <a:schemeClr val="dk1"/>
              </a:buClr>
              <a:buSzPts val="1000"/>
              <a:buFont typeface="DM Sans Light"/>
              <a:buChar char="■"/>
              <a:defRPr sz="1000">
                <a:solidFill>
                  <a:schemeClr val="dk1"/>
                </a:solidFill>
                <a:latin typeface="DM Sans Light"/>
                <a:ea typeface="DM Sans Light"/>
                <a:cs typeface="DM Sans Light"/>
                <a:sym typeface="DM Sans Light"/>
              </a:defRPr>
            </a:lvl3pPr>
            <a:lvl4pPr indent="-292100" lvl="3" marL="1828800" algn="ctr">
              <a:spcBef>
                <a:spcPts val="800"/>
              </a:spcBef>
              <a:spcAft>
                <a:spcPts val="0"/>
              </a:spcAft>
              <a:buClr>
                <a:schemeClr val="dk1"/>
              </a:buClr>
              <a:buSzPts val="1000"/>
              <a:buFont typeface="DM Sans Light"/>
              <a:buChar char="●"/>
              <a:defRPr sz="1000">
                <a:solidFill>
                  <a:schemeClr val="dk1"/>
                </a:solidFill>
                <a:latin typeface="DM Sans Light"/>
                <a:ea typeface="DM Sans Light"/>
                <a:cs typeface="DM Sans Light"/>
                <a:sym typeface="DM Sans Light"/>
              </a:defRPr>
            </a:lvl4pPr>
            <a:lvl5pPr indent="-292100" lvl="4" marL="2286000" algn="ctr">
              <a:spcBef>
                <a:spcPts val="800"/>
              </a:spcBef>
              <a:spcAft>
                <a:spcPts val="0"/>
              </a:spcAft>
              <a:buClr>
                <a:schemeClr val="dk1"/>
              </a:buClr>
              <a:buSzPts val="1000"/>
              <a:buFont typeface="DM Sans Light"/>
              <a:buChar char="○"/>
              <a:defRPr sz="1000">
                <a:solidFill>
                  <a:schemeClr val="dk1"/>
                </a:solidFill>
                <a:latin typeface="DM Sans Light"/>
                <a:ea typeface="DM Sans Light"/>
                <a:cs typeface="DM Sans Light"/>
                <a:sym typeface="DM Sans Light"/>
              </a:defRPr>
            </a:lvl5pPr>
            <a:lvl6pPr indent="-292100" lvl="5" marL="2743200" algn="ctr">
              <a:spcBef>
                <a:spcPts val="800"/>
              </a:spcBef>
              <a:spcAft>
                <a:spcPts val="0"/>
              </a:spcAft>
              <a:buClr>
                <a:schemeClr val="dk1"/>
              </a:buClr>
              <a:buSzPts val="1000"/>
              <a:buFont typeface="DM Sans Light"/>
              <a:buChar char="■"/>
              <a:defRPr sz="1000">
                <a:solidFill>
                  <a:schemeClr val="dk1"/>
                </a:solidFill>
                <a:latin typeface="DM Sans Light"/>
                <a:ea typeface="DM Sans Light"/>
                <a:cs typeface="DM Sans Light"/>
                <a:sym typeface="DM Sans Light"/>
              </a:defRPr>
            </a:lvl6pPr>
            <a:lvl7pPr indent="-292100" lvl="6" marL="3200400" algn="ctr">
              <a:spcBef>
                <a:spcPts val="800"/>
              </a:spcBef>
              <a:spcAft>
                <a:spcPts val="0"/>
              </a:spcAft>
              <a:buClr>
                <a:schemeClr val="dk1"/>
              </a:buClr>
              <a:buSzPts val="1000"/>
              <a:buFont typeface="DM Sans Light"/>
              <a:buChar char="●"/>
              <a:defRPr sz="1000">
                <a:solidFill>
                  <a:schemeClr val="dk1"/>
                </a:solidFill>
                <a:latin typeface="DM Sans Light"/>
                <a:ea typeface="DM Sans Light"/>
                <a:cs typeface="DM Sans Light"/>
                <a:sym typeface="DM Sans Light"/>
              </a:defRPr>
            </a:lvl7pPr>
            <a:lvl8pPr indent="-292100" lvl="7" marL="3657600" algn="ctr">
              <a:spcBef>
                <a:spcPts val="800"/>
              </a:spcBef>
              <a:spcAft>
                <a:spcPts val="0"/>
              </a:spcAft>
              <a:buClr>
                <a:schemeClr val="dk1"/>
              </a:buClr>
              <a:buSzPts val="1000"/>
              <a:buFont typeface="DM Sans Light"/>
              <a:buChar char="○"/>
              <a:defRPr sz="1000">
                <a:solidFill>
                  <a:schemeClr val="dk1"/>
                </a:solidFill>
                <a:latin typeface="DM Sans Light"/>
                <a:ea typeface="DM Sans Light"/>
                <a:cs typeface="DM Sans Light"/>
                <a:sym typeface="DM Sans Light"/>
              </a:defRPr>
            </a:lvl8pPr>
            <a:lvl9pPr indent="-292100" lvl="8" marL="4114800" algn="ctr">
              <a:spcBef>
                <a:spcPts val="800"/>
              </a:spcBef>
              <a:spcAft>
                <a:spcPts val="800"/>
              </a:spcAft>
              <a:buClr>
                <a:schemeClr val="dk1"/>
              </a:buClr>
              <a:buSzPts val="1000"/>
              <a:buFont typeface="DM Sans Light"/>
              <a:buChar char="■"/>
              <a:defRPr sz="1000">
                <a:solidFill>
                  <a:schemeClr val="dk1"/>
                </a:solidFill>
                <a:latin typeface="DM Sans Light"/>
                <a:ea typeface="DM Sans Light"/>
                <a:cs typeface="DM Sans Light"/>
                <a:sym typeface="DM Sans Light"/>
              </a:defRPr>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eader and Four steps">
  <p:cSld name="CUSTOM_7_1_1_1_1_1_1_1_1_1_1_1_1_1_1_1_1_1_2">
    <p:bg>
      <p:bgPr>
        <a:solidFill>
          <a:schemeClr val="lt1"/>
        </a:solidFill>
      </p:bgPr>
    </p:bg>
    <p:spTree>
      <p:nvGrpSpPr>
        <p:cNvPr id="119" name="Shape 119"/>
        <p:cNvGrpSpPr/>
        <p:nvPr/>
      </p:nvGrpSpPr>
      <p:grpSpPr>
        <a:xfrm>
          <a:off x="0" y="0"/>
          <a:ext cx="0" cy="0"/>
          <a:chOff x="0" y="0"/>
          <a:chExt cx="0" cy="0"/>
        </a:xfrm>
      </p:grpSpPr>
      <p:sp>
        <p:nvSpPr>
          <p:cNvPr id="120" name="Google Shape;120;p13"/>
          <p:cNvSpPr txBox="1"/>
          <p:nvPr>
            <p:ph idx="12" type="sldNum"/>
          </p:nvPr>
        </p:nvSpPr>
        <p:spPr>
          <a:xfrm>
            <a:off x="8227975" y="217725"/>
            <a:ext cx="548700" cy="234000"/>
          </a:xfrm>
          <a:prstGeom prst="rect">
            <a:avLst/>
          </a:prstGeom>
          <a:noFill/>
          <a:ln>
            <a:noFill/>
          </a:ln>
        </p:spPr>
        <p:txBody>
          <a:bodyPr anchorCtr="0" anchor="ctr" bIns="91425" lIns="0" spcFirstLastPara="1" rIns="0" wrap="square" tIns="91425">
            <a:noAutofit/>
          </a:bodyPr>
          <a:lstStyle>
            <a:lvl1pPr lvl="0" algn="r">
              <a:buNone/>
              <a:defRPr sz="700">
                <a:solidFill>
                  <a:schemeClr val="dk1"/>
                </a:solidFill>
                <a:latin typeface="DM Sans"/>
                <a:ea typeface="DM Sans"/>
                <a:cs typeface="DM Sans"/>
                <a:sym typeface="DM Sans"/>
              </a:defRPr>
            </a:lvl1pPr>
            <a:lvl2pPr lvl="1" algn="r">
              <a:buNone/>
              <a:defRPr sz="700">
                <a:solidFill>
                  <a:schemeClr val="dk1"/>
                </a:solidFill>
                <a:latin typeface="DM Sans"/>
                <a:ea typeface="DM Sans"/>
                <a:cs typeface="DM Sans"/>
                <a:sym typeface="DM Sans"/>
              </a:defRPr>
            </a:lvl2pPr>
            <a:lvl3pPr lvl="2" algn="r">
              <a:buNone/>
              <a:defRPr sz="700">
                <a:solidFill>
                  <a:schemeClr val="dk1"/>
                </a:solidFill>
                <a:latin typeface="DM Sans"/>
                <a:ea typeface="DM Sans"/>
                <a:cs typeface="DM Sans"/>
                <a:sym typeface="DM Sans"/>
              </a:defRPr>
            </a:lvl3pPr>
            <a:lvl4pPr lvl="3" algn="r">
              <a:buNone/>
              <a:defRPr sz="700">
                <a:solidFill>
                  <a:schemeClr val="dk1"/>
                </a:solidFill>
                <a:latin typeface="DM Sans"/>
                <a:ea typeface="DM Sans"/>
                <a:cs typeface="DM Sans"/>
                <a:sym typeface="DM Sans"/>
              </a:defRPr>
            </a:lvl4pPr>
            <a:lvl5pPr lvl="4" algn="r">
              <a:buNone/>
              <a:defRPr sz="700">
                <a:solidFill>
                  <a:schemeClr val="dk1"/>
                </a:solidFill>
                <a:latin typeface="DM Sans"/>
                <a:ea typeface="DM Sans"/>
                <a:cs typeface="DM Sans"/>
                <a:sym typeface="DM Sans"/>
              </a:defRPr>
            </a:lvl5pPr>
            <a:lvl6pPr lvl="5" algn="r">
              <a:buNone/>
              <a:defRPr sz="700">
                <a:solidFill>
                  <a:schemeClr val="dk1"/>
                </a:solidFill>
                <a:latin typeface="DM Sans"/>
                <a:ea typeface="DM Sans"/>
                <a:cs typeface="DM Sans"/>
                <a:sym typeface="DM Sans"/>
              </a:defRPr>
            </a:lvl6pPr>
            <a:lvl7pPr lvl="6" algn="r">
              <a:buNone/>
              <a:defRPr sz="700">
                <a:solidFill>
                  <a:schemeClr val="dk1"/>
                </a:solidFill>
                <a:latin typeface="DM Sans"/>
                <a:ea typeface="DM Sans"/>
                <a:cs typeface="DM Sans"/>
                <a:sym typeface="DM Sans"/>
              </a:defRPr>
            </a:lvl7pPr>
            <a:lvl8pPr lvl="7" algn="r">
              <a:buNone/>
              <a:defRPr sz="700">
                <a:solidFill>
                  <a:schemeClr val="dk1"/>
                </a:solidFill>
                <a:latin typeface="DM Sans"/>
                <a:ea typeface="DM Sans"/>
                <a:cs typeface="DM Sans"/>
                <a:sym typeface="DM Sans"/>
              </a:defRPr>
            </a:lvl8pPr>
            <a:lvl9pPr lvl="8" algn="r">
              <a:buNone/>
              <a:defRPr sz="700">
                <a:solidFill>
                  <a:schemeClr val="dk1"/>
                </a:solidFill>
                <a:latin typeface="DM Sans"/>
                <a:ea typeface="DM Sans"/>
                <a:cs typeface="DM Sans"/>
                <a:sym typeface="DM Sans"/>
              </a:defRPr>
            </a:lvl9pPr>
          </a:lstStyle>
          <a:p>
            <a:pPr indent="0" lvl="0" marL="0" rtl="0" algn="r">
              <a:spcBef>
                <a:spcPts val="0"/>
              </a:spcBef>
              <a:spcAft>
                <a:spcPts val="0"/>
              </a:spcAft>
              <a:buNone/>
            </a:pPr>
            <a:fld id="{00000000-1234-1234-1234-123412341234}" type="slidenum">
              <a:rPr lang="en"/>
              <a:t>‹#›</a:t>
            </a:fld>
            <a:endParaRPr/>
          </a:p>
        </p:txBody>
      </p:sp>
      <p:sp>
        <p:nvSpPr>
          <p:cNvPr id="121" name="Google Shape;121;p13"/>
          <p:cNvSpPr txBox="1"/>
          <p:nvPr>
            <p:ph idx="1" type="subTitle"/>
          </p:nvPr>
        </p:nvSpPr>
        <p:spPr>
          <a:xfrm>
            <a:off x="361975" y="217725"/>
            <a:ext cx="4163100" cy="237600"/>
          </a:xfrm>
          <a:prstGeom prst="rect">
            <a:avLst/>
          </a:prstGeom>
        </p:spPr>
        <p:txBody>
          <a:bodyPr anchorCtr="0" anchor="ctr" bIns="0" lIns="0" spcFirstLastPara="1" rIns="0" wrap="square" tIns="0">
            <a:noAutofit/>
          </a:bodyPr>
          <a:lstStyle>
            <a:lvl1pPr lvl="0">
              <a:spcBef>
                <a:spcPts val="0"/>
              </a:spcBef>
              <a:spcAft>
                <a:spcPts val="0"/>
              </a:spcAft>
              <a:buClr>
                <a:schemeClr val="dk1"/>
              </a:buClr>
              <a:buSzPts val="700"/>
              <a:buFont typeface="DM Sans"/>
              <a:buNone/>
              <a:defRPr sz="700">
                <a:solidFill>
                  <a:schemeClr val="dk1"/>
                </a:solidFill>
                <a:latin typeface="DM Sans"/>
                <a:ea typeface="DM Sans"/>
                <a:cs typeface="DM Sans"/>
                <a:sym typeface="DM Sans"/>
              </a:defRPr>
            </a:lvl1pPr>
            <a:lvl2pPr lvl="1">
              <a:spcBef>
                <a:spcPts val="0"/>
              </a:spcBef>
              <a:spcAft>
                <a:spcPts val="0"/>
              </a:spcAft>
              <a:buClr>
                <a:schemeClr val="dk1"/>
              </a:buClr>
              <a:buSzPts val="1400"/>
              <a:buNone/>
              <a:defRPr>
                <a:solidFill>
                  <a:schemeClr val="dk1"/>
                </a:solidFill>
              </a:defRPr>
            </a:lvl2pPr>
            <a:lvl3pPr lvl="2">
              <a:spcBef>
                <a:spcPts val="0"/>
              </a:spcBef>
              <a:spcAft>
                <a:spcPts val="0"/>
              </a:spcAft>
              <a:buClr>
                <a:schemeClr val="dk1"/>
              </a:buClr>
              <a:buSzPts val="1400"/>
              <a:buNone/>
              <a:defRPr>
                <a:solidFill>
                  <a:schemeClr val="dk1"/>
                </a:solidFill>
              </a:defRPr>
            </a:lvl3pPr>
            <a:lvl4pPr lvl="3">
              <a:spcBef>
                <a:spcPts val="0"/>
              </a:spcBef>
              <a:spcAft>
                <a:spcPts val="0"/>
              </a:spcAft>
              <a:buClr>
                <a:schemeClr val="dk1"/>
              </a:buClr>
              <a:buSzPts val="1400"/>
              <a:buNone/>
              <a:defRPr>
                <a:solidFill>
                  <a:schemeClr val="dk1"/>
                </a:solidFill>
              </a:defRPr>
            </a:lvl4pPr>
            <a:lvl5pPr lvl="4">
              <a:spcBef>
                <a:spcPts val="0"/>
              </a:spcBef>
              <a:spcAft>
                <a:spcPts val="0"/>
              </a:spcAft>
              <a:buClr>
                <a:schemeClr val="dk1"/>
              </a:buClr>
              <a:buSzPts val="1400"/>
              <a:buNone/>
              <a:defRPr>
                <a:solidFill>
                  <a:schemeClr val="dk1"/>
                </a:solidFill>
              </a:defRPr>
            </a:lvl5pPr>
            <a:lvl6pPr lvl="5">
              <a:spcBef>
                <a:spcPts val="0"/>
              </a:spcBef>
              <a:spcAft>
                <a:spcPts val="0"/>
              </a:spcAft>
              <a:buClr>
                <a:schemeClr val="dk1"/>
              </a:buClr>
              <a:buSzPts val="1400"/>
              <a:buNone/>
              <a:defRPr>
                <a:solidFill>
                  <a:schemeClr val="dk1"/>
                </a:solidFill>
              </a:defRPr>
            </a:lvl6pPr>
            <a:lvl7pPr lvl="6">
              <a:spcBef>
                <a:spcPts val="0"/>
              </a:spcBef>
              <a:spcAft>
                <a:spcPts val="0"/>
              </a:spcAft>
              <a:buClr>
                <a:schemeClr val="dk1"/>
              </a:buClr>
              <a:buSzPts val="1400"/>
              <a:buNone/>
              <a:defRPr>
                <a:solidFill>
                  <a:schemeClr val="dk1"/>
                </a:solidFill>
              </a:defRPr>
            </a:lvl7pPr>
            <a:lvl8pPr lvl="7">
              <a:spcBef>
                <a:spcPts val="0"/>
              </a:spcBef>
              <a:spcAft>
                <a:spcPts val="0"/>
              </a:spcAft>
              <a:buClr>
                <a:schemeClr val="dk1"/>
              </a:buClr>
              <a:buSzPts val="1400"/>
              <a:buNone/>
              <a:defRPr>
                <a:solidFill>
                  <a:schemeClr val="dk1"/>
                </a:solidFill>
              </a:defRPr>
            </a:lvl8pPr>
            <a:lvl9pPr lvl="8">
              <a:spcBef>
                <a:spcPts val="0"/>
              </a:spcBef>
              <a:spcAft>
                <a:spcPts val="0"/>
              </a:spcAft>
              <a:buClr>
                <a:schemeClr val="dk1"/>
              </a:buClr>
              <a:buSzPts val="1400"/>
              <a:buNone/>
              <a:defRPr>
                <a:solidFill>
                  <a:schemeClr val="dk1"/>
                </a:solidFill>
              </a:defRPr>
            </a:lvl9pPr>
          </a:lstStyle>
          <a:p/>
        </p:txBody>
      </p:sp>
      <p:sp>
        <p:nvSpPr>
          <p:cNvPr id="122" name="Google Shape;122;p13"/>
          <p:cNvSpPr/>
          <p:nvPr/>
        </p:nvSpPr>
        <p:spPr>
          <a:xfrm>
            <a:off x="50" y="2785800"/>
            <a:ext cx="2294400" cy="23574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DM Sans"/>
              <a:ea typeface="DM Sans"/>
              <a:cs typeface="DM Sans"/>
              <a:sym typeface="DM Sans"/>
            </a:endParaRPr>
          </a:p>
        </p:txBody>
      </p:sp>
      <p:sp>
        <p:nvSpPr>
          <p:cNvPr id="123" name="Google Shape;123;p13"/>
          <p:cNvSpPr/>
          <p:nvPr/>
        </p:nvSpPr>
        <p:spPr>
          <a:xfrm>
            <a:off x="2286125" y="2068875"/>
            <a:ext cx="2294400" cy="3074700"/>
          </a:xfrm>
          <a:prstGeom prst="rect">
            <a:avLst/>
          </a:prstGeom>
          <a:solidFill>
            <a:schemeClr val="accent5"/>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DM Sans"/>
              <a:ea typeface="DM Sans"/>
              <a:cs typeface="DM Sans"/>
              <a:sym typeface="DM Sans"/>
            </a:endParaRPr>
          </a:p>
        </p:txBody>
      </p:sp>
      <p:sp>
        <p:nvSpPr>
          <p:cNvPr id="124" name="Google Shape;124;p13"/>
          <p:cNvSpPr/>
          <p:nvPr/>
        </p:nvSpPr>
        <p:spPr>
          <a:xfrm>
            <a:off x="4565475" y="1495326"/>
            <a:ext cx="2294400" cy="36483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DM Sans"/>
              <a:ea typeface="DM Sans"/>
              <a:cs typeface="DM Sans"/>
              <a:sym typeface="DM Sans"/>
            </a:endParaRPr>
          </a:p>
        </p:txBody>
      </p:sp>
      <p:sp>
        <p:nvSpPr>
          <p:cNvPr id="125" name="Google Shape;125;p13"/>
          <p:cNvSpPr/>
          <p:nvPr/>
        </p:nvSpPr>
        <p:spPr>
          <a:xfrm>
            <a:off x="6849550" y="732775"/>
            <a:ext cx="2294400" cy="4410600"/>
          </a:xfrm>
          <a:prstGeom prst="rect">
            <a:avLst/>
          </a:prstGeom>
          <a:solidFill>
            <a:schemeClr val="accent6"/>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DM Sans"/>
              <a:ea typeface="DM Sans"/>
              <a:cs typeface="DM Sans"/>
              <a:sym typeface="DM Sans"/>
            </a:endParaRPr>
          </a:p>
        </p:txBody>
      </p:sp>
      <p:sp>
        <p:nvSpPr>
          <p:cNvPr id="126" name="Google Shape;126;p13"/>
          <p:cNvSpPr txBox="1"/>
          <p:nvPr/>
        </p:nvSpPr>
        <p:spPr>
          <a:xfrm>
            <a:off x="375350" y="4481351"/>
            <a:ext cx="675900" cy="152400"/>
          </a:xfrm>
          <a:prstGeom prst="rect">
            <a:avLst/>
          </a:prstGeom>
          <a:noFill/>
          <a:ln>
            <a:noFill/>
          </a:ln>
        </p:spPr>
        <p:txBody>
          <a:bodyPr anchorCtr="0" anchor="b" bIns="0" lIns="0" spcFirstLastPara="1" rIns="91425" wrap="square" tIns="0">
            <a:noAutofit/>
          </a:bodyPr>
          <a:lstStyle/>
          <a:p>
            <a:pPr indent="0" lvl="0" marL="0" rtl="0" algn="l">
              <a:lnSpc>
                <a:spcPct val="90000"/>
              </a:lnSpc>
              <a:spcBef>
                <a:spcPts val="0"/>
              </a:spcBef>
              <a:spcAft>
                <a:spcPts val="0"/>
              </a:spcAft>
              <a:buNone/>
            </a:pPr>
            <a:r>
              <a:rPr lang="en" sz="3000">
                <a:solidFill>
                  <a:schemeClr val="lt1"/>
                </a:solidFill>
                <a:latin typeface="Newsreader"/>
                <a:ea typeface="Newsreader"/>
                <a:cs typeface="Newsreader"/>
                <a:sym typeface="Newsreader"/>
              </a:rPr>
              <a:t>01</a:t>
            </a:r>
            <a:endParaRPr sz="3000">
              <a:solidFill>
                <a:schemeClr val="lt1"/>
              </a:solidFill>
              <a:latin typeface="Newsreader"/>
              <a:ea typeface="Newsreader"/>
              <a:cs typeface="Newsreader"/>
              <a:sym typeface="Newsreader"/>
            </a:endParaRPr>
          </a:p>
        </p:txBody>
      </p:sp>
      <p:sp>
        <p:nvSpPr>
          <p:cNvPr id="127" name="Google Shape;127;p13"/>
          <p:cNvSpPr txBox="1"/>
          <p:nvPr/>
        </p:nvSpPr>
        <p:spPr>
          <a:xfrm>
            <a:off x="2665113" y="4481351"/>
            <a:ext cx="675900" cy="152400"/>
          </a:xfrm>
          <a:prstGeom prst="rect">
            <a:avLst/>
          </a:prstGeom>
          <a:noFill/>
          <a:ln>
            <a:noFill/>
          </a:ln>
        </p:spPr>
        <p:txBody>
          <a:bodyPr anchorCtr="0" anchor="b" bIns="0" lIns="0" spcFirstLastPara="1" rIns="91425" wrap="square" tIns="0">
            <a:noAutofit/>
          </a:bodyPr>
          <a:lstStyle/>
          <a:p>
            <a:pPr indent="0" lvl="0" marL="0" rtl="0" algn="l">
              <a:lnSpc>
                <a:spcPct val="90000"/>
              </a:lnSpc>
              <a:spcBef>
                <a:spcPts val="0"/>
              </a:spcBef>
              <a:spcAft>
                <a:spcPts val="0"/>
              </a:spcAft>
              <a:buNone/>
            </a:pPr>
            <a:r>
              <a:rPr lang="en" sz="3000">
                <a:solidFill>
                  <a:schemeClr val="dk1"/>
                </a:solidFill>
                <a:latin typeface="Newsreader"/>
                <a:ea typeface="Newsreader"/>
                <a:cs typeface="Newsreader"/>
                <a:sym typeface="Newsreader"/>
              </a:rPr>
              <a:t>02</a:t>
            </a:r>
            <a:endParaRPr sz="3000">
              <a:solidFill>
                <a:schemeClr val="dk1"/>
              </a:solidFill>
              <a:latin typeface="Newsreader"/>
              <a:ea typeface="Newsreader"/>
              <a:cs typeface="Newsreader"/>
              <a:sym typeface="Newsreader"/>
            </a:endParaRPr>
          </a:p>
        </p:txBody>
      </p:sp>
      <p:sp>
        <p:nvSpPr>
          <p:cNvPr id="128" name="Google Shape;128;p13"/>
          <p:cNvSpPr txBox="1"/>
          <p:nvPr/>
        </p:nvSpPr>
        <p:spPr>
          <a:xfrm>
            <a:off x="4937688" y="4481351"/>
            <a:ext cx="675900" cy="152400"/>
          </a:xfrm>
          <a:prstGeom prst="rect">
            <a:avLst/>
          </a:prstGeom>
          <a:noFill/>
          <a:ln>
            <a:noFill/>
          </a:ln>
        </p:spPr>
        <p:txBody>
          <a:bodyPr anchorCtr="0" anchor="b" bIns="0" lIns="0" spcFirstLastPara="1" rIns="91425" wrap="square" tIns="0">
            <a:noAutofit/>
          </a:bodyPr>
          <a:lstStyle/>
          <a:p>
            <a:pPr indent="0" lvl="0" marL="0" rtl="0" algn="l">
              <a:lnSpc>
                <a:spcPct val="90000"/>
              </a:lnSpc>
              <a:spcBef>
                <a:spcPts val="0"/>
              </a:spcBef>
              <a:spcAft>
                <a:spcPts val="0"/>
              </a:spcAft>
              <a:buNone/>
            </a:pPr>
            <a:r>
              <a:rPr lang="en" sz="3000">
                <a:solidFill>
                  <a:schemeClr val="lt1"/>
                </a:solidFill>
                <a:latin typeface="Newsreader"/>
                <a:ea typeface="Newsreader"/>
                <a:cs typeface="Newsreader"/>
                <a:sym typeface="Newsreader"/>
              </a:rPr>
              <a:t>03</a:t>
            </a:r>
            <a:endParaRPr sz="3000">
              <a:solidFill>
                <a:schemeClr val="lt1"/>
              </a:solidFill>
              <a:latin typeface="Newsreader"/>
              <a:ea typeface="Newsreader"/>
              <a:cs typeface="Newsreader"/>
              <a:sym typeface="Newsreader"/>
            </a:endParaRPr>
          </a:p>
        </p:txBody>
      </p:sp>
      <p:sp>
        <p:nvSpPr>
          <p:cNvPr id="129" name="Google Shape;129;p13"/>
          <p:cNvSpPr txBox="1"/>
          <p:nvPr/>
        </p:nvSpPr>
        <p:spPr>
          <a:xfrm>
            <a:off x="7230513" y="4481351"/>
            <a:ext cx="675900" cy="152400"/>
          </a:xfrm>
          <a:prstGeom prst="rect">
            <a:avLst/>
          </a:prstGeom>
          <a:noFill/>
          <a:ln>
            <a:noFill/>
          </a:ln>
        </p:spPr>
        <p:txBody>
          <a:bodyPr anchorCtr="0" anchor="b" bIns="0" lIns="0" spcFirstLastPara="1" rIns="91425" wrap="square" tIns="0">
            <a:noAutofit/>
          </a:bodyPr>
          <a:lstStyle/>
          <a:p>
            <a:pPr indent="0" lvl="0" marL="0" rtl="0" algn="l">
              <a:lnSpc>
                <a:spcPct val="90000"/>
              </a:lnSpc>
              <a:spcBef>
                <a:spcPts val="0"/>
              </a:spcBef>
              <a:spcAft>
                <a:spcPts val="0"/>
              </a:spcAft>
              <a:buNone/>
            </a:pPr>
            <a:r>
              <a:rPr lang="en" sz="3000">
                <a:solidFill>
                  <a:schemeClr val="lt1"/>
                </a:solidFill>
                <a:latin typeface="Newsreader"/>
                <a:ea typeface="Newsreader"/>
                <a:cs typeface="Newsreader"/>
                <a:sym typeface="Newsreader"/>
              </a:rPr>
              <a:t>04</a:t>
            </a:r>
            <a:endParaRPr sz="3000">
              <a:solidFill>
                <a:schemeClr val="lt1"/>
              </a:solidFill>
              <a:latin typeface="Newsreader"/>
              <a:ea typeface="Newsreader"/>
              <a:cs typeface="Newsreader"/>
              <a:sym typeface="Newsreader"/>
            </a:endParaRPr>
          </a:p>
        </p:txBody>
      </p:sp>
      <p:sp>
        <p:nvSpPr>
          <p:cNvPr id="130" name="Google Shape;130;p13"/>
          <p:cNvSpPr txBox="1"/>
          <p:nvPr>
            <p:ph type="title"/>
          </p:nvPr>
        </p:nvSpPr>
        <p:spPr>
          <a:xfrm>
            <a:off x="361975" y="988782"/>
            <a:ext cx="3231600" cy="760500"/>
          </a:xfrm>
          <a:prstGeom prst="rect">
            <a:avLst/>
          </a:prstGeom>
        </p:spPr>
        <p:txBody>
          <a:bodyPr anchorCtr="0" anchor="t" bIns="0" lIns="0" spcFirstLastPara="1" rIns="0" wrap="square" tIns="0">
            <a:noAutofit/>
          </a:bodyPr>
          <a:lstStyle>
            <a:lvl1pPr lvl="0">
              <a:spcBef>
                <a:spcPts val="0"/>
              </a:spcBef>
              <a:spcAft>
                <a:spcPts val="0"/>
              </a:spcAft>
              <a:buClr>
                <a:schemeClr val="dk1"/>
              </a:buClr>
              <a:buSzPts val="2200"/>
              <a:buFont typeface="Newsreader"/>
              <a:buNone/>
              <a:defRPr sz="2200">
                <a:solidFill>
                  <a:schemeClr val="dk1"/>
                </a:solidFill>
              </a:defRPr>
            </a:lvl1pPr>
            <a:lvl2pPr lvl="1">
              <a:spcBef>
                <a:spcPts val="0"/>
              </a:spcBef>
              <a:spcAft>
                <a:spcPts val="0"/>
              </a:spcAft>
              <a:buClr>
                <a:schemeClr val="dk1"/>
              </a:buClr>
              <a:buSzPts val="2200"/>
              <a:buFont typeface="Newsreader"/>
              <a:buNone/>
              <a:defRPr sz="2200">
                <a:solidFill>
                  <a:schemeClr val="dk1"/>
                </a:solidFill>
                <a:latin typeface="Newsreader"/>
                <a:ea typeface="Newsreader"/>
                <a:cs typeface="Newsreader"/>
                <a:sym typeface="Newsreader"/>
              </a:defRPr>
            </a:lvl2pPr>
            <a:lvl3pPr lvl="2">
              <a:spcBef>
                <a:spcPts val="0"/>
              </a:spcBef>
              <a:spcAft>
                <a:spcPts val="0"/>
              </a:spcAft>
              <a:buClr>
                <a:schemeClr val="dk1"/>
              </a:buClr>
              <a:buSzPts val="2200"/>
              <a:buFont typeface="Newsreader"/>
              <a:buNone/>
              <a:defRPr sz="2200">
                <a:solidFill>
                  <a:schemeClr val="dk1"/>
                </a:solidFill>
                <a:latin typeface="Newsreader"/>
                <a:ea typeface="Newsreader"/>
                <a:cs typeface="Newsreader"/>
                <a:sym typeface="Newsreader"/>
              </a:defRPr>
            </a:lvl3pPr>
            <a:lvl4pPr lvl="3">
              <a:spcBef>
                <a:spcPts val="0"/>
              </a:spcBef>
              <a:spcAft>
                <a:spcPts val="0"/>
              </a:spcAft>
              <a:buClr>
                <a:schemeClr val="dk1"/>
              </a:buClr>
              <a:buSzPts val="2200"/>
              <a:buFont typeface="Newsreader"/>
              <a:buNone/>
              <a:defRPr sz="2200">
                <a:solidFill>
                  <a:schemeClr val="dk1"/>
                </a:solidFill>
                <a:latin typeface="Newsreader"/>
                <a:ea typeface="Newsreader"/>
                <a:cs typeface="Newsreader"/>
                <a:sym typeface="Newsreader"/>
              </a:defRPr>
            </a:lvl4pPr>
            <a:lvl5pPr lvl="4">
              <a:spcBef>
                <a:spcPts val="0"/>
              </a:spcBef>
              <a:spcAft>
                <a:spcPts val="0"/>
              </a:spcAft>
              <a:buClr>
                <a:schemeClr val="dk1"/>
              </a:buClr>
              <a:buSzPts val="2200"/>
              <a:buFont typeface="Newsreader"/>
              <a:buNone/>
              <a:defRPr sz="2200">
                <a:solidFill>
                  <a:schemeClr val="dk1"/>
                </a:solidFill>
                <a:latin typeface="Newsreader"/>
                <a:ea typeface="Newsreader"/>
                <a:cs typeface="Newsreader"/>
                <a:sym typeface="Newsreader"/>
              </a:defRPr>
            </a:lvl5pPr>
            <a:lvl6pPr lvl="5">
              <a:spcBef>
                <a:spcPts val="0"/>
              </a:spcBef>
              <a:spcAft>
                <a:spcPts val="0"/>
              </a:spcAft>
              <a:buClr>
                <a:schemeClr val="dk1"/>
              </a:buClr>
              <a:buSzPts val="2200"/>
              <a:buFont typeface="Newsreader"/>
              <a:buNone/>
              <a:defRPr sz="2200">
                <a:solidFill>
                  <a:schemeClr val="dk1"/>
                </a:solidFill>
                <a:latin typeface="Newsreader"/>
                <a:ea typeface="Newsreader"/>
                <a:cs typeface="Newsreader"/>
                <a:sym typeface="Newsreader"/>
              </a:defRPr>
            </a:lvl6pPr>
            <a:lvl7pPr lvl="6">
              <a:spcBef>
                <a:spcPts val="0"/>
              </a:spcBef>
              <a:spcAft>
                <a:spcPts val="0"/>
              </a:spcAft>
              <a:buClr>
                <a:schemeClr val="dk1"/>
              </a:buClr>
              <a:buSzPts val="2200"/>
              <a:buFont typeface="Newsreader"/>
              <a:buNone/>
              <a:defRPr sz="2200">
                <a:solidFill>
                  <a:schemeClr val="dk1"/>
                </a:solidFill>
                <a:latin typeface="Newsreader"/>
                <a:ea typeface="Newsreader"/>
                <a:cs typeface="Newsreader"/>
                <a:sym typeface="Newsreader"/>
              </a:defRPr>
            </a:lvl7pPr>
            <a:lvl8pPr lvl="7">
              <a:spcBef>
                <a:spcPts val="0"/>
              </a:spcBef>
              <a:spcAft>
                <a:spcPts val="0"/>
              </a:spcAft>
              <a:buClr>
                <a:schemeClr val="dk1"/>
              </a:buClr>
              <a:buSzPts val="2200"/>
              <a:buFont typeface="Newsreader"/>
              <a:buNone/>
              <a:defRPr sz="2200">
                <a:solidFill>
                  <a:schemeClr val="dk1"/>
                </a:solidFill>
                <a:latin typeface="Newsreader"/>
                <a:ea typeface="Newsreader"/>
                <a:cs typeface="Newsreader"/>
                <a:sym typeface="Newsreader"/>
              </a:defRPr>
            </a:lvl8pPr>
            <a:lvl9pPr lvl="8">
              <a:spcBef>
                <a:spcPts val="0"/>
              </a:spcBef>
              <a:spcAft>
                <a:spcPts val="0"/>
              </a:spcAft>
              <a:buClr>
                <a:schemeClr val="dk1"/>
              </a:buClr>
              <a:buSzPts val="2200"/>
              <a:buFont typeface="Newsreader"/>
              <a:buNone/>
              <a:defRPr sz="2200">
                <a:solidFill>
                  <a:schemeClr val="dk1"/>
                </a:solidFill>
                <a:latin typeface="Newsreader"/>
                <a:ea typeface="Newsreader"/>
                <a:cs typeface="Newsreader"/>
                <a:sym typeface="Newsreader"/>
              </a:defRPr>
            </a:lvl9pPr>
          </a:lstStyle>
          <a:p/>
        </p:txBody>
      </p:sp>
      <p:sp>
        <p:nvSpPr>
          <p:cNvPr id="131" name="Google Shape;131;p13"/>
          <p:cNvSpPr txBox="1"/>
          <p:nvPr>
            <p:ph idx="2" type="subTitle"/>
          </p:nvPr>
        </p:nvSpPr>
        <p:spPr>
          <a:xfrm>
            <a:off x="382691" y="3129231"/>
            <a:ext cx="1257300" cy="152400"/>
          </a:xfrm>
          <a:prstGeom prst="rect">
            <a:avLst/>
          </a:prstGeom>
        </p:spPr>
        <p:txBody>
          <a:bodyPr anchorCtr="0" anchor="t" bIns="0" lIns="0" spcFirstLastPara="1" rIns="0" wrap="square" tIns="0">
            <a:noAutofit/>
          </a:bodyPr>
          <a:lstStyle>
            <a:lvl1pPr lvl="0">
              <a:spcBef>
                <a:spcPts val="0"/>
              </a:spcBef>
              <a:spcAft>
                <a:spcPts val="0"/>
              </a:spcAft>
              <a:buSzPts val="1000"/>
              <a:buFont typeface="DM Sans SemiBold"/>
              <a:buNone/>
              <a:defRPr sz="1000">
                <a:latin typeface="DM Sans SemiBold"/>
                <a:ea typeface="DM Sans SemiBold"/>
                <a:cs typeface="DM Sans SemiBold"/>
                <a:sym typeface="DM Sans SemiBold"/>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2" name="Google Shape;132;p13"/>
          <p:cNvSpPr txBox="1"/>
          <p:nvPr>
            <p:ph idx="3" type="subTitle"/>
          </p:nvPr>
        </p:nvSpPr>
        <p:spPr>
          <a:xfrm>
            <a:off x="377048" y="3344302"/>
            <a:ext cx="1689600" cy="969000"/>
          </a:xfrm>
          <a:prstGeom prst="rect">
            <a:avLst/>
          </a:prstGeom>
        </p:spPr>
        <p:txBody>
          <a:bodyPr anchorCtr="0" anchor="t" bIns="0" lIns="0" spcFirstLastPara="1" rIns="0" wrap="square" tIns="0">
            <a:noAutofit/>
          </a:bodyPr>
          <a:lstStyle>
            <a:lvl1pPr lvl="0">
              <a:spcBef>
                <a:spcPts val="0"/>
              </a:spcBef>
              <a:spcAft>
                <a:spcPts val="0"/>
              </a:spcAft>
              <a:buSzPts val="1000"/>
              <a:buFont typeface="DM Sans Light"/>
              <a:buNone/>
              <a:defRPr sz="1000">
                <a:latin typeface="DM Sans Light"/>
                <a:ea typeface="DM Sans Light"/>
                <a:cs typeface="DM Sans Light"/>
                <a:sym typeface="DM Sans Light"/>
              </a:defRPr>
            </a:lvl1pPr>
            <a:lvl2pPr lvl="1">
              <a:spcBef>
                <a:spcPts val="0"/>
              </a:spcBef>
              <a:spcAft>
                <a:spcPts val="0"/>
              </a:spcAft>
              <a:buSzPts val="1000"/>
              <a:buFont typeface="DM Sans Light"/>
              <a:buNone/>
              <a:defRPr sz="1000">
                <a:latin typeface="DM Sans Light"/>
                <a:ea typeface="DM Sans Light"/>
                <a:cs typeface="DM Sans Light"/>
                <a:sym typeface="DM Sans Light"/>
              </a:defRPr>
            </a:lvl2pPr>
            <a:lvl3pPr lvl="2">
              <a:spcBef>
                <a:spcPts val="0"/>
              </a:spcBef>
              <a:spcAft>
                <a:spcPts val="0"/>
              </a:spcAft>
              <a:buSzPts val="1000"/>
              <a:buFont typeface="DM Sans Light"/>
              <a:buNone/>
              <a:defRPr sz="1000">
                <a:latin typeface="DM Sans Light"/>
                <a:ea typeface="DM Sans Light"/>
                <a:cs typeface="DM Sans Light"/>
                <a:sym typeface="DM Sans Light"/>
              </a:defRPr>
            </a:lvl3pPr>
            <a:lvl4pPr lvl="3">
              <a:spcBef>
                <a:spcPts val="0"/>
              </a:spcBef>
              <a:spcAft>
                <a:spcPts val="0"/>
              </a:spcAft>
              <a:buSzPts val="1000"/>
              <a:buFont typeface="DM Sans Light"/>
              <a:buNone/>
              <a:defRPr sz="1000">
                <a:latin typeface="DM Sans Light"/>
                <a:ea typeface="DM Sans Light"/>
                <a:cs typeface="DM Sans Light"/>
                <a:sym typeface="DM Sans Light"/>
              </a:defRPr>
            </a:lvl4pPr>
            <a:lvl5pPr lvl="4">
              <a:spcBef>
                <a:spcPts val="0"/>
              </a:spcBef>
              <a:spcAft>
                <a:spcPts val="0"/>
              </a:spcAft>
              <a:buSzPts val="1000"/>
              <a:buFont typeface="DM Sans Light"/>
              <a:buNone/>
              <a:defRPr sz="1000">
                <a:latin typeface="DM Sans Light"/>
                <a:ea typeface="DM Sans Light"/>
                <a:cs typeface="DM Sans Light"/>
                <a:sym typeface="DM Sans Light"/>
              </a:defRPr>
            </a:lvl5pPr>
            <a:lvl6pPr lvl="5">
              <a:spcBef>
                <a:spcPts val="0"/>
              </a:spcBef>
              <a:spcAft>
                <a:spcPts val="0"/>
              </a:spcAft>
              <a:buSzPts val="1000"/>
              <a:buFont typeface="DM Sans Light"/>
              <a:buNone/>
              <a:defRPr sz="1000">
                <a:latin typeface="DM Sans Light"/>
                <a:ea typeface="DM Sans Light"/>
                <a:cs typeface="DM Sans Light"/>
                <a:sym typeface="DM Sans Light"/>
              </a:defRPr>
            </a:lvl6pPr>
            <a:lvl7pPr lvl="6">
              <a:spcBef>
                <a:spcPts val="0"/>
              </a:spcBef>
              <a:spcAft>
                <a:spcPts val="0"/>
              </a:spcAft>
              <a:buSzPts val="1000"/>
              <a:buFont typeface="DM Sans Light"/>
              <a:buNone/>
              <a:defRPr sz="1000">
                <a:latin typeface="DM Sans Light"/>
                <a:ea typeface="DM Sans Light"/>
                <a:cs typeface="DM Sans Light"/>
                <a:sym typeface="DM Sans Light"/>
              </a:defRPr>
            </a:lvl7pPr>
            <a:lvl8pPr lvl="7">
              <a:spcBef>
                <a:spcPts val="0"/>
              </a:spcBef>
              <a:spcAft>
                <a:spcPts val="0"/>
              </a:spcAft>
              <a:buSzPts val="1000"/>
              <a:buFont typeface="DM Sans Light"/>
              <a:buNone/>
              <a:defRPr sz="1000">
                <a:latin typeface="DM Sans Light"/>
                <a:ea typeface="DM Sans Light"/>
                <a:cs typeface="DM Sans Light"/>
                <a:sym typeface="DM Sans Light"/>
              </a:defRPr>
            </a:lvl8pPr>
            <a:lvl9pPr lvl="8">
              <a:spcBef>
                <a:spcPts val="0"/>
              </a:spcBef>
              <a:spcAft>
                <a:spcPts val="0"/>
              </a:spcAft>
              <a:buSzPts val="1000"/>
              <a:buFont typeface="DM Sans Light"/>
              <a:buNone/>
              <a:defRPr sz="1000">
                <a:latin typeface="DM Sans Light"/>
                <a:ea typeface="DM Sans Light"/>
                <a:cs typeface="DM Sans Light"/>
                <a:sym typeface="DM Sans Light"/>
              </a:defRPr>
            </a:lvl9pPr>
          </a:lstStyle>
          <a:p/>
        </p:txBody>
      </p:sp>
      <p:sp>
        <p:nvSpPr>
          <p:cNvPr id="133" name="Google Shape;133;p13"/>
          <p:cNvSpPr txBox="1"/>
          <p:nvPr>
            <p:ph idx="4" type="subTitle"/>
          </p:nvPr>
        </p:nvSpPr>
        <p:spPr>
          <a:xfrm>
            <a:off x="2671462" y="2450249"/>
            <a:ext cx="1257300" cy="152400"/>
          </a:xfrm>
          <a:prstGeom prst="rect">
            <a:avLst/>
          </a:prstGeom>
        </p:spPr>
        <p:txBody>
          <a:bodyPr anchorCtr="0" anchor="t" bIns="0" lIns="0" spcFirstLastPara="1" rIns="0" wrap="square" tIns="0">
            <a:noAutofit/>
          </a:bodyPr>
          <a:lstStyle>
            <a:lvl1pPr lvl="0">
              <a:spcBef>
                <a:spcPts val="0"/>
              </a:spcBef>
              <a:spcAft>
                <a:spcPts val="0"/>
              </a:spcAft>
              <a:buClr>
                <a:schemeClr val="dk1"/>
              </a:buClr>
              <a:buSzPts val="1000"/>
              <a:buFont typeface="DM Sans SemiBold"/>
              <a:buNone/>
              <a:defRPr sz="1000">
                <a:solidFill>
                  <a:schemeClr val="dk1"/>
                </a:solidFill>
                <a:latin typeface="DM Sans SemiBold"/>
                <a:ea typeface="DM Sans SemiBold"/>
                <a:cs typeface="DM Sans SemiBold"/>
                <a:sym typeface="DM Sans SemiBold"/>
              </a:defRPr>
            </a:lvl1pPr>
            <a:lvl2pPr lvl="1">
              <a:spcBef>
                <a:spcPts val="0"/>
              </a:spcBef>
              <a:spcAft>
                <a:spcPts val="0"/>
              </a:spcAft>
              <a:buClr>
                <a:schemeClr val="dk1"/>
              </a:buClr>
              <a:buSzPts val="1400"/>
              <a:buNone/>
              <a:defRPr>
                <a:solidFill>
                  <a:schemeClr val="dk1"/>
                </a:solidFill>
              </a:defRPr>
            </a:lvl2pPr>
            <a:lvl3pPr lvl="2">
              <a:spcBef>
                <a:spcPts val="0"/>
              </a:spcBef>
              <a:spcAft>
                <a:spcPts val="0"/>
              </a:spcAft>
              <a:buClr>
                <a:schemeClr val="dk1"/>
              </a:buClr>
              <a:buSzPts val="1400"/>
              <a:buNone/>
              <a:defRPr>
                <a:solidFill>
                  <a:schemeClr val="dk1"/>
                </a:solidFill>
              </a:defRPr>
            </a:lvl3pPr>
            <a:lvl4pPr lvl="3">
              <a:spcBef>
                <a:spcPts val="0"/>
              </a:spcBef>
              <a:spcAft>
                <a:spcPts val="0"/>
              </a:spcAft>
              <a:buClr>
                <a:schemeClr val="dk1"/>
              </a:buClr>
              <a:buSzPts val="1400"/>
              <a:buNone/>
              <a:defRPr>
                <a:solidFill>
                  <a:schemeClr val="dk1"/>
                </a:solidFill>
              </a:defRPr>
            </a:lvl4pPr>
            <a:lvl5pPr lvl="4">
              <a:spcBef>
                <a:spcPts val="0"/>
              </a:spcBef>
              <a:spcAft>
                <a:spcPts val="0"/>
              </a:spcAft>
              <a:buClr>
                <a:schemeClr val="dk1"/>
              </a:buClr>
              <a:buSzPts val="1400"/>
              <a:buNone/>
              <a:defRPr>
                <a:solidFill>
                  <a:schemeClr val="dk1"/>
                </a:solidFill>
              </a:defRPr>
            </a:lvl5pPr>
            <a:lvl6pPr lvl="5">
              <a:spcBef>
                <a:spcPts val="0"/>
              </a:spcBef>
              <a:spcAft>
                <a:spcPts val="0"/>
              </a:spcAft>
              <a:buClr>
                <a:schemeClr val="dk1"/>
              </a:buClr>
              <a:buSzPts val="1400"/>
              <a:buNone/>
              <a:defRPr>
                <a:solidFill>
                  <a:schemeClr val="dk1"/>
                </a:solidFill>
              </a:defRPr>
            </a:lvl6pPr>
            <a:lvl7pPr lvl="6">
              <a:spcBef>
                <a:spcPts val="0"/>
              </a:spcBef>
              <a:spcAft>
                <a:spcPts val="0"/>
              </a:spcAft>
              <a:buClr>
                <a:schemeClr val="dk1"/>
              </a:buClr>
              <a:buSzPts val="1400"/>
              <a:buNone/>
              <a:defRPr>
                <a:solidFill>
                  <a:schemeClr val="dk1"/>
                </a:solidFill>
              </a:defRPr>
            </a:lvl7pPr>
            <a:lvl8pPr lvl="7">
              <a:spcBef>
                <a:spcPts val="0"/>
              </a:spcBef>
              <a:spcAft>
                <a:spcPts val="0"/>
              </a:spcAft>
              <a:buClr>
                <a:schemeClr val="dk1"/>
              </a:buClr>
              <a:buSzPts val="1400"/>
              <a:buNone/>
              <a:defRPr>
                <a:solidFill>
                  <a:schemeClr val="dk1"/>
                </a:solidFill>
              </a:defRPr>
            </a:lvl8pPr>
            <a:lvl9pPr lvl="8">
              <a:spcBef>
                <a:spcPts val="0"/>
              </a:spcBef>
              <a:spcAft>
                <a:spcPts val="0"/>
              </a:spcAft>
              <a:buClr>
                <a:schemeClr val="dk1"/>
              </a:buClr>
              <a:buSzPts val="1400"/>
              <a:buNone/>
              <a:defRPr>
                <a:solidFill>
                  <a:schemeClr val="dk1"/>
                </a:solidFill>
              </a:defRPr>
            </a:lvl9pPr>
          </a:lstStyle>
          <a:p/>
        </p:txBody>
      </p:sp>
      <p:sp>
        <p:nvSpPr>
          <p:cNvPr id="134" name="Google Shape;134;p13"/>
          <p:cNvSpPr txBox="1"/>
          <p:nvPr>
            <p:ph idx="5" type="subTitle"/>
          </p:nvPr>
        </p:nvSpPr>
        <p:spPr>
          <a:xfrm>
            <a:off x="2665825" y="2665171"/>
            <a:ext cx="1689600" cy="1423200"/>
          </a:xfrm>
          <a:prstGeom prst="rect">
            <a:avLst/>
          </a:prstGeom>
        </p:spPr>
        <p:txBody>
          <a:bodyPr anchorCtr="0" anchor="t" bIns="0" lIns="0" spcFirstLastPara="1" rIns="0" wrap="square" tIns="0">
            <a:noAutofit/>
          </a:bodyPr>
          <a:lstStyle>
            <a:lvl1pPr lvl="0">
              <a:spcBef>
                <a:spcPts val="0"/>
              </a:spcBef>
              <a:spcAft>
                <a:spcPts val="0"/>
              </a:spcAft>
              <a:buClr>
                <a:schemeClr val="dk1"/>
              </a:buClr>
              <a:buSzPts val="1000"/>
              <a:buFont typeface="DM Sans Light"/>
              <a:buNone/>
              <a:defRPr sz="1000">
                <a:solidFill>
                  <a:schemeClr val="dk1"/>
                </a:solidFill>
                <a:latin typeface="DM Sans Light"/>
                <a:ea typeface="DM Sans Light"/>
                <a:cs typeface="DM Sans Light"/>
                <a:sym typeface="DM Sans Light"/>
              </a:defRPr>
            </a:lvl1pPr>
            <a:lvl2pPr lvl="1">
              <a:spcBef>
                <a:spcPts val="0"/>
              </a:spcBef>
              <a:spcAft>
                <a:spcPts val="0"/>
              </a:spcAft>
              <a:buClr>
                <a:schemeClr val="dk1"/>
              </a:buClr>
              <a:buSzPts val="1000"/>
              <a:buFont typeface="DM Sans Light"/>
              <a:buNone/>
              <a:defRPr sz="1000">
                <a:solidFill>
                  <a:schemeClr val="dk1"/>
                </a:solidFill>
                <a:latin typeface="DM Sans Light"/>
                <a:ea typeface="DM Sans Light"/>
                <a:cs typeface="DM Sans Light"/>
                <a:sym typeface="DM Sans Light"/>
              </a:defRPr>
            </a:lvl2pPr>
            <a:lvl3pPr lvl="2">
              <a:spcBef>
                <a:spcPts val="0"/>
              </a:spcBef>
              <a:spcAft>
                <a:spcPts val="0"/>
              </a:spcAft>
              <a:buClr>
                <a:schemeClr val="dk1"/>
              </a:buClr>
              <a:buSzPts val="1000"/>
              <a:buFont typeface="DM Sans Light"/>
              <a:buNone/>
              <a:defRPr sz="1000">
                <a:solidFill>
                  <a:schemeClr val="dk1"/>
                </a:solidFill>
                <a:latin typeface="DM Sans Light"/>
                <a:ea typeface="DM Sans Light"/>
                <a:cs typeface="DM Sans Light"/>
                <a:sym typeface="DM Sans Light"/>
              </a:defRPr>
            </a:lvl3pPr>
            <a:lvl4pPr lvl="3">
              <a:spcBef>
                <a:spcPts val="0"/>
              </a:spcBef>
              <a:spcAft>
                <a:spcPts val="0"/>
              </a:spcAft>
              <a:buClr>
                <a:schemeClr val="dk1"/>
              </a:buClr>
              <a:buSzPts val="1000"/>
              <a:buFont typeface="DM Sans Light"/>
              <a:buNone/>
              <a:defRPr sz="1000">
                <a:solidFill>
                  <a:schemeClr val="dk1"/>
                </a:solidFill>
                <a:latin typeface="DM Sans Light"/>
                <a:ea typeface="DM Sans Light"/>
                <a:cs typeface="DM Sans Light"/>
                <a:sym typeface="DM Sans Light"/>
              </a:defRPr>
            </a:lvl4pPr>
            <a:lvl5pPr lvl="4">
              <a:spcBef>
                <a:spcPts val="0"/>
              </a:spcBef>
              <a:spcAft>
                <a:spcPts val="0"/>
              </a:spcAft>
              <a:buClr>
                <a:schemeClr val="dk1"/>
              </a:buClr>
              <a:buSzPts val="1000"/>
              <a:buFont typeface="DM Sans Light"/>
              <a:buNone/>
              <a:defRPr sz="1000">
                <a:solidFill>
                  <a:schemeClr val="dk1"/>
                </a:solidFill>
                <a:latin typeface="DM Sans Light"/>
                <a:ea typeface="DM Sans Light"/>
                <a:cs typeface="DM Sans Light"/>
                <a:sym typeface="DM Sans Light"/>
              </a:defRPr>
            </a:lvl5pPr>
            <a:lvl6pPr lvl="5">
              <a:spcBef>
                <a:spcPts val="0"/>
              </a:spcBef>
              <a:spcAft>
                <a:spcPts val="0"/>
              </a:spcAft>
              <a:buClr>
                <a:schemeClr val="dk1"/>
              </a:buClr>
              <a:buSzPts val="1000"/>
              <a:buFont typeface="DM Sans Light"/>
              <a:buNone/>
              <a:defRPr sz="1000">
                <a:solidFill>
                  <a:schemeClr val="dk1"/>
                </a:solidFill>
                <a:latin typeface="DM Sans Light"/>
                <a:ea typeface="DM Sans Light"/>
                <a:cs typeface="DM Sans Light"/>
                <a:sym typeface="DM Sans Light"/>
              </a:defRPr>
            </a:lvl6pPr>
            <a:lvl7pPr lvl="6">
              <a:spcBef>
                <a:spcPts val="0"/>
              </a:spcBef>
              <a:spcAft>
                <a:spcPts val="0"/>
              </a:spcAft>
              <a:buClr>
                <a:schemeClr val="dk1"/>
              </a:buClr>
              <a:buSzPts val="1000"/>
              <a:buFont typeface="DM Sans Light"/>
              <a:buNone/>
              <a:defRPr sz="1000">
                <a:solidFill>
                  <a:schemeClr val="dk1"/>
                </a:solidFill>
                <a:latin typeface="DM Sans Light"/>
                <a:ea typeface="DM Sans Light"/>
                <a:cs typeface="DM Sans Light"/>
                <a:sym typeface="DM Sans Light"/>
              </a:defRPr>
            </a:lvl7pPr>
            <a:lvl8pPr lvl="7">
              <a:spcBef>
                <a:spcPts val="0"/>
              </a:spcBef>
              <a:spcAft>
                <a:spcPts val="0"/>
              </a:spcAft>
              <a:buClr>
                <a:schemeClr val="dk1"/>
              </a:buClr>
              <a:buSzPts val="1000"/>
              <a:buFont typeface="DM Sans Light"/>
              <a:buNone/>
              <a:defRPr sz="1000">
                <a:solidFill>
                  <a:schemeClr val="dk1"/>
                </a:solidFill>
                <a:latin typeface="DM Sans Light"/>
                <a:ea typeface="DM Sans Light"/>
                <a:cs typeface="DM Sans Light"/>
                <a:sym typeface="DM Sans Light"/>
              </a:defRPr>
            </a:lvl8pPr>
            <a:lvl9pPr lvl="8">
              <a:spcBef>
                <a:spcPts val="0"/>
              </a:spcBef>
              <a:spcAft>
                <a:spcPts val="0"/>
              </a:spcAft>
              <a:buClr>
                <a:schemeClr val="dk1"/>
              </a:buClr>
              <a:buSzPts val="1000"/>
              <a:buFont typeface="DM Sans Light"/>
              <a:buNone/>
              <a:defRPr sz="1000">
                <a:solidFill>
                  <a:schemeClr val="dk1"/>
                </a:solidFill>
                <a:latin typeface="DM Sans Light"/>
                <a:ea typeface="DM Sans Light"/>
                <a:cs typeface="DM Sans Light"/>
                <a:sym typeface="DM Sans Light"/>
              </a:defRPr>
            </a:lvl9pPr>
          </a:lstStyle>
          <a:p/>
        </p:txBody>
      </p:sp>
      <p:sp>
        <p:nvSpPr>
          <p:cNvPr id="135" name="Google Shape;135;p13"/>
          <p:cNvSpPr txBox="1"/>
          <p:nvPr>
            <p:ph idx="6" type="subTitle"/>
          </p:nvPr>
        </p:nvSpPr>
        <p:spPr>
          <a:xfrm>
            <a:off x="4943337" y="1884672"/>
            <a:ext cx="1257300" cy="152400"/>
          </a:xfrm>
          <a:prstGeom prst="rect">
            <a:avLst/>
          </a:prstGeom>
        </p:spPr>
        <p:txBody>
          <a:bodyPr anchorCtr="0" anchor="t" bIns="0" lIns="0" spcFirstLastPara="1" rIns="0" wrap="square" tIns="0">
            <a:noAutofit/>
          </a:bodyPr>
          <a:lstStyle>
            <a:lvl1pPr lvl="0">
              <a:spcBef>
                <a:spcPts val="0"/>
              </a:spcBef>
              <a:spcAft>
                <a:spcPts val="0"/>
              </a:spcAft>
              <a:buSzPts val="1000"/>
              <a:buFont typeface="DM Sans SemiBold"/>
              <a:buNone/>
              <a:defRPr sz="1000">
                <a:latin typeface="DM Sans SemiBold"/>
                <a:ea typeface="DM Sans SemiBold"/>
                <a:cs typeface="DM Sans SemiBold"/>
                <a:sym typeface="DM Sans SemiBold"/>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6" name="Google Shape;136;p13"/>
          <p:cNvSpPr txBox="1"/>
          <p:nvPr>
            <p:ph idx="7" type="subTitle"/>
          </p:nvPr>
        </p:nvSpPr>
        <p:spPr>
          <a:xfrm>
            <a:off x="4937700" y="2099593"/>
            <a:ext cx="1689600" cy="1620600"/>
          </a:xfrm>
          <a:prstGeom prst="rect">
            <a:avLst/>
          </a:prstGeom>
        </p:spPr>
        <p:txBody>
          <a:bodyPr anchorCtr="0" anchor="t" bIns="0" lIns="0" spcFirstLastPara="1" rIns="0" wrap="square" tIns="0">
            <a:noAutofit/>
          </a:bodyPr>
          <a:lstStyle>
            <a:lvl1pPr lvl="0">
              <a:spcBef>
                <a:spcPts val="0"/>
              </a:spcBef>
              <a:spcAft>
                <a:spcPts val="0"/>
              </a:spcAft>
              <a:buSzPts val="1000"/>
              <a:buFont typeface="DM Sans Light"/>
              <a:buNone/>
              <a:defRPr sz="1000">
                <a:latin typeface="DM Sans Light"/>
                <a:ea typeface="DM Sans Light"/>
                <a:cs typeface="DM Sans Light"/>
                <a:sym typeface="DM Sans Light"/>
              </a:defRPr>
            </a:lvl1pPr>
            <a:lvl2pPr lvl="1">
              <a:spcBef>
                <a:spcPts val="0"/>
              </a:spcBef>
              <a:spcAft>
                <a:spcPts val="0"/>
              </a:spcAft>
              <a:buSzPts val="1000"/>
              <a:buFont typeface="DM Sans Light"/>
              <a:buNone/>
              <a:defRPr sz="1000">
                <a:latin typeface="DM Sans Light"/>
                <a:ea typeface="DM Sans Light"/>
                <a:cs typeface="DM Sans Light"/>
                <a:sym typeface="DM Sans Light"/>
              </a:defRPr>
            </a:lvl2pPr>
            <a:lvl3pPr lvl="2">
              <a:spcBef>
                <a:spcPts val="0"/>
              </a:spcBef>
              <a:spcAft>
                <a:spcPts val="0"/>
              </a:spcAft>
              <a:buSzPts val="1000"/>
              <a:buFont typeface="DM Sans Light"/>
              <a:buNone/>
              <a:defRPr sz="1000">
                <a:latin typeface="DM Sans Light"/>
                <a:ea typeface="DM Sans Light"/>
                <a:cs typeface="DM Sans Light"/>
                <a:sym typeface="DM Sans Light"/>
              </a:defRPr>
            </a:lvl3pPr>
            <a:lvl4pPr lvl="3">
              <a:spcBef>
                <a:spcPts val="0"/>
              </a:spcBef>
              <a:spcAft>
                <a:spcPts val="0"/>
              </a:spcAft>
              <a:buSzPts val="1000"/>
              <a:buFont typeface="DM Sans Light"/>
              <a:buNone/>
              <a:defRPr sz="1000">
                <a:latin typeface="DM Sans Light"/>
                <a:ea typeface="DM Sans Light"/>
                <a:cs typeface="DM Sans Light"/>
                <a:sym typeface="DM Sans Light"/>
              </a:defRPr>
            </a:lvl4pPr>
            <a:lvl5pPr lvl="4">
              <a:spcBef>
                <a:spcPts val="0"/>
              </a:spcBef>
              <a:spcAft>
                <a:spcPts val="0"/>
              </a:spcAft>
              <a:buSzPts val="1000"/>
              <a:buFont typeface="DM Sans Light"/>
              <a:buNone/>
              <a:defRPr sz="1000">
                <a:latin typeface="DM Sans Light"/>
                <a:ea typeface="DM Sans Light"/>
                <a:cs typeface="DM Sans Light"/>
                <a:sym typeface="DM Sans Light"/>
              </a:defRPr>
            </a:lvl5pPr>
            <a:lvl6pPr lvl="5">
              <a:spcBef>
                <a:spcPts val="0"/>
              </a:spcBef>
              <a:spcAft>
                <a:spcPts val="0"/>
              </a:spcAft>
              <a:buSzPts val="1000"/>
              <a:buFont typeface="DM Sans Light"/>
              <a:buNone/>
              <a:defRPr sz="1000">
                <a:latin typeface="DM Sans Light"/>
                <a:ea typeface="DM Sans Light"/>
                <a:cs typeface="DM Sans Light"/>
                <a:sym typeface="DM Sans Light"/>
              </a:defRPr>
            </a:lvl6pPr>
            <a:lvl7pPr lvl="6">
              <a:spcBef>
                <a:spcPts val="0"/>
              </a:spcBef>
              <a:spcAft>
                <a:spcPts val="0"/>
              </a:spcAft>
              <a:buSzPts val="1000"/>
              <a:buFont typeface="DM Sans Light"/>
              <a:buNone/>
              <a:defRPr sz="1000">
                <a:latin typeface="DM Sans Light"/>
                <a:ea typeface="DM Sans Light"/>
                <a:cs typeface="DM Sans Light"/>
                <a:sym typeface="DM Sans Light"/>
              </a:defRPr>
            </a:lvl7pPr>
            <a:lvl8pPr lvl="7">
              <a:spcBef>
                <a:spcPts val="0"/>
              </a:spcBef>
              <a:spcAft>
                <a:spcPts val="0"/>
              </a:spcAft>
              <a:buSzPts val="1000"/>
              <a:buFont typeface="DM Sans Light"/>
              <a:buNone/>
              <a:defRPr sz="1000">
                <a:latin typeface="DM Sans Light"/>
                <a:ea typeface="DM Sans Light"/>
                <a:cs typeface="DM Sans Light"/>
                <a:sym typeface="DM Sans Light"/>
              </a:defRPr>
            </a:lvl8pPr>
            <a:lvl9pPr lvl="8">
              <a:spcBef>
                <a:spcPts val="0"/>
              </a:spcBef>
              <a:spcAft>
                <a:spcPts val="0"/>
              </a:spcAft>
              <a:buSzPts val="1000"/>
              <a:buFont typeface="DM Sans Light"/>
              <a:buNone/>
              <a:defRPr sz="1000">
                <a:latin typeface="DM Sans Light"/>
                <a:ea typeface="DM Sans Light"/>
                <a:cs typeface="DM Sans Light"/>
                <a:sym typeface="DM Sans Light"/>
              </a:defRPr>
            </a:lvl9pPr>
          </a:lstStyle>
          <a:p/>
        </p:txBody>
      </p:sp>
      <p:sp>
        <p:nvSpPr>
          <p:cNvPr id="137" name="Google Shape;137;p13"/>
          <p:cNvSpPr txBox="1"/>
          <p:nvPr>
            <p:ph idx="8" type="subTitle"/>
          </p:nvPr>
        </p:nvSpPr>
        <p:spPr>
          <a:xfrm>
            <a:off x="7238787" y="1057472"/>
            <a:ext cx="1257300" cy="152400"/>
          </a:xfrm>
          <a:prstGeom prst="rect">
            <a:avLst/>
          </a:prstGeom>
        </p:spPr>
        <p:txBody>
          <a:bodyPr anchorCtr="0" anchor="t" bIns="0" lIns="0" spcFirstLastPara="1" rIns="0" wrap="square" tIns="0">
            <a:noAutofit/>
          </a:bodyPr>
          <a:lstStyle>
            <a:lvl1pPr lvl="0">
              <a:spcBef>
                <a:spcPts val="0"/>
              </a:spcBef>
              <a:spcAft>
                <a:spcPts val="0"/>
              </a:spcAft>
              <a:buSzPts val="1000"/>
              <a:buFont typeface="DM Sans SemiBold"/>
              <a:buNone/>
              <a:defRPr sz="1000">
                <a:latin typeface="DM Sans SemiBold"/>
                <a:ea typeface="DM Sans SemiBold"/>
                <a:cs typeface="DM Sans SemiBold"/>
                <a:sym typeface="DM Sans SemiBold"/>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8" name="Google Shape;138;p13"/>
          <p:cNvSpPr txBox="1"/>
          <p:nvPr>
            <p:ph idx="9" type="subTitle"/>
          </p:nvPr>
        </p:nvSpPr>
        <p:spPr>
          <a:xfrm>
            <a:off x="7233150" y="1272358"/>
            <a:ext cx="1689600" cy="2196000"/>
          </a:xfrm>
          <a:prstGeom prst="rect">
            <a:avLst/>
          </a:prstGeom>
        </p:spPr>
        <p:txBody>
          <a:bodyPr anchorCtr="0" anchor="t" bIns="0" lIns="0" spcFirstLastPara="1" rIns="0" wrap="square" tIns="0">
            <a:noAutofit/>
          </a:bodyPr>
          <a:lstStyle>
            <a:lvl1pPr lvl="0">
              <a:spcBef>
                <a:spcPts val="0"/>
              </a:spcBef>
              <a:spcAft>
                <a:spcPts val="0"/>
              </a:spcAft>
              <a:buSzPts val="1000"/>
              <a:buFont typeface="DM Sans Light"/>
              <a:buNone/>
              <a:defRPr sz="1000">
                <a:latin typeface="DM Sans Light"/>
                <a:ea typeface="DM Sans Light"/>
                <a:cs typeface="DM Sans Light"/>
                <a:sym typeface="DM Sans Light"/>
              </a:defRPr>
            </a:lvl1pPr>
            <a:lvl2pPr lvl="1">
              <a:spcBef>
                <a:spcPts val="0"/>
              </a:spcBef>
              <a:spcAft>
                <a:spcPts val="0"/>
              </a:spcAft>
              <a:buSzPts val="1000"/>
              <a:buFont typeface="DM Sans Light"/>
              <a:buNone/>
              <a:defRPr sz="1000">
                <a:latin typeface="DM Sans Light"/>
                <a:ea typeface="DM Sans Light"/>
                <a:cs typeface="DM Sans Light"/>
                <a:sym typeface="DM Sans Light"/>
              </a:defRPr>
            </a:lvl2pPr>
            <a:lvl3pPr lvl="2">
              <a:spcBef>
                <a:spcPts val="0"/>
              </a:spcBef>
              <a:spcAft>
                <a:spcPts val="0"/>
              </a:spcAft>
              <a:buSzPts val="1000"/>
              <a:buFont typeface="DM Sans Light"/>
              <a:buNone/>
              <a:defRPr sz="1000">
                <a:latin typeface="DM Sans Light"/>
                <a:ea typeface="DM Sans Light"/>
                <a:cs typeface="DM Sans Light"/>
                <a:sym typeface="DM Sans Light"/>
              </a:defRPr>
            </a:lvl3pPr>
            <a:lvl4pPr lvl="3">
              <a:spcBef>
                <a:spcPts val="0"/>
              </a:spcBef>
              <a:spcAft>
                <a:spcPts val="0"/>
              </a:spcAft>
              <a:buSzPts val="1000"/>
              <a:buFont typeface="DM Sans Light"/>
              <a:buNone/>
              <a:defRPr sz="1000">
                <a:latin typeface="DM Sans Light"/>
                <a:ea typeface="DM Sans Light"/>
                <a:cs typeface="DM Sans Light"/>
                <a:sym typeface="DM Sans Light"/>
              </a:defRPr>
            </a:lvl4pPr>
            <a:lvl5pPr lvl="4">
              <a:spcBef>
                <a:spcPts val="0"/>
              </a:spcBef>
              <a:spcAft>
                <a:spcPts val="0"/>
              </a:spcAft>
              <a:buSzPts val="1000"/>
              <a:buFont typeface="DM Sans Light"/>
              <a:buNone/>
              <a:defRPr sz="1000">
                <a:latin typeface="DM Sans Light"/>
                <a:ea typeface="DM Sans Light"/>
                <a:cs typeface="DM Sans Light"/>
                <a:sym typeface="DM Sans Light"/>
              </a:defRPr>
            </a:lvl5pPr>
            <a:lvl6pPr lvl="5">
              <a:spcBef>
                <a:spcPts val="0"/>
              </a:spcBef>
              <a:spcAft>
                <a:spcPts val="0"/>
              </a:spcAft>
              <a:buSzPts val="1000"/>
              <a:buFont typeface="DM Sans Light"/>
              <a:buNone/>
              <a:defRPr sz="1000">
                <a:latin typeface="DM Sans Light"/>
                <a:ea typeface="DM Sans Light"/>
                <a:cs typeface="DM Sans Light"/>
                <a:sym typeface="DM Sans Light"/>
              </a:defRPr>
            </a:lvl6pPr>
            <a:lvl7pPr lvl="6">
              <a:spcBef>
                <a:spcPts val="0"/>
              </a:spcBef>
              <a:spcAft>
                <a:spcPts val="0"/>
              </a:spcAft>
              <a:buSzPts val="1000"/>
              <a:buFont typeface="DM Sans Light"/>
              <a:buNone/>
              <a:defRPr sz="1000">
                <a:latin typeface="DM Sans Light"/>
                <a:ea typeface="DM Sans Light"/>
                <a:cs typeface="DM Sans Light"/>
                <a:sym typeface="DM Sans Light"/>
              </a:defRPr>
            </a:lvl7pPr>
            <a:lvl8pPr lvl="7">
              <a:spcBef>
                <a:spcPts val="0"/>
              </a:spcBef>
              <a:spcAft>
                <a:spcPts val="0"/>
              </a:spcAft>
              <a:buSzPts val="1000"/>
              <a:buFont typeface="DM Sans Light"/>
              <a:buNone/>
              <a:defRPr sz="1000">
                <a:latin typeface="DM Sans Light"/>
                <a:ea typeface="DM Sans Light"/>
                <a:cs typeface="DM Sans Light"/>
                <a:sym typeface="DM Sans Light"/>
              </a:defRPr>
            </a:lvl8pPr>
            <a:lvl9pPr lvl="8">
              <a:spcBef>
                <a:spcPts val="0"/>
              </a:spcBef>
              <a:spcAft>
                <a:spcPts val="0"/>
              </a:spcAft>
              <a:buSzPts val="1000"/>
              <a:buFont typeface="DM Sans Light"/>
              <a:buNone/>
              <a:defRPr sz="1000">
                <a:latin typeface="DM Sans Light"/>
                <a:ea typeface="DM Sans Light"/>
                <a:cs typeface="DM Sans Light"/>
                <a:sym typeface="DM Sans Light"/>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 Light">
  <p:cSld name="CUSTOM_7_1_1_1_1_1_1_1_1_1_1_1_1_1_1_1_1_1_1_1">
    <p:spTree>
      <p:nvGrpSpPr>
        <p:cNvPr id="139" name="Shape 139"/>
        <p:cNvGrpSpPr/>
        <p:nvPr/>
      </p:nvGrpSpPr>
      <p:grpSpPr>
        <a:xfrm>
          <a:off x="0" y="0"/>
          <a:ext cx="0" cy="0"/>
          <a:chOff x="0" y="0"/>
          <a:chExt cx="0" cy="0"/>
        </a:xfrm>
      </p:grpSpPr>
      <p:sp>
        <p:nvSpPr>
          <p:cNvPr id="140" name="Google Shape;140;p14"/>
          <p:cNvSpPr txBox="1"/>
          <p:nvPr>
            <p:ph idx="12" type="sldNum"/>
          </p:nvPr>
        </p:nvSpPr>
        <p:spPr>
          <a:xfrm>
            <a:off x="8227975" y="217725"/>
            <a:ext cx="548700" cy="234000"/>
          </a:xfrm>
          <a:prstGeom prst="rect">
            <a:avLst/>
          </a:prstGeom>
          <a:noFill/>
          <a:ln>
            <a:noFill/>
          </a:ln>
        </p:spPr>
        <p:txBody>
          <a:bodyPr anchorCtr="0" anchor="ctr" bIns="91425" lIns="0" spcFirstLastPara="1" rIns="0" wrap="square" tIns="91425">
            <a:noAutofit/>
          </a:bodyPr>
          <a:lstStyle>
            <a:lvl1pPr lvl="0" algn="r">
              <a:buNone/>
              <a:defRPr sz="700">
                <a:solidFill>
                  <a:schemeClr val="lt1"/>
                </a:solidFill>
                <a:latin typeface="DM Sans"/>
                <a:ea typeface="DM Sans"/>
                <a:cs typeface="DM Sans"/>
                <a:sym typeface="DM Sans"/>
              </a:defRPr>
            </a:lvl1pPr>
            <a:lvl2pPr lvl="1" algn="r">
              <a:buNone/>
              <a:defRPr sz="700">
                <a:solidFill>
                  <a:schemeClr val="lt1"/>
                </a:solidFill>
                <a:latin typeface="DM Sans"/>
                <a:ea typeface="DM Sans"/>
                <a:cs typeface="DM Sans"/>
                <a:sym typeface="DM Sans"/>
              </a:defRPr>
            </a:lvl2pPr>
            <a:lvl3pPr lvl="2" algn="r">
              <a:buNone/>
              <a:defRPr sz="700">
                <a:solidFill>
                  <a:schemeClr val="lt1"/>
                </a:solidFill>
                <a:latin typeface="DM Sans"/>
                <a:ea typeface="DM Sans"/>
                <a:cs typeface="DM Sans"/>
                <a:sym typeface="DM Sans"/>
              </a:defRPr>
            </a:lvl3pPr>
            <a:lvl4pPr lvl="3" algn="r">
              <a:buNone/>
              <a:defRPr sz="700">
                <a:solidFill>
                  <a:schemeClr val="lt1"/>
                </a:solidFill>
                <a:latin typeface="DM Sans"/>
                <a:ea typeface="DM Sans"/>
                <a:cs typeface="DM Sans"/>
                <a:sym typeface="DM Sans"/>
              </a:defRPr>
            </a:lvl4pPr>
            <a:lvl5pPr lvl="4" algn="r">
              <a:buNone/>
              <a:defRPr sz="700">
                <a:solidFill>
                  <a:schemeClr val="lt1"/>
                </a:solidFill>
                <a:latin typeface="DM Sans"/>
                <a:ea typeface="DM Sans"/>
                <a:cs typeface="DM Sans"/>
                <a:sym typeface="DM Sans"/>
              </a:defRPr>
            </a:lvl5pPr>
            <a:lvl6pPr lvl="5" algn="r">
              <a:buNone/>
              <a:defRPr sz="700">
                <a:solidFill>
                  <a:schemeClr val="lt1"/>
                </a:solidFill>
                <a:latin typeface="DM Sans"/>
                <a:ea typeface="DM Sans"/>
                <a:cs typeface="DM Sans"/>
                <a:sym typeface="DM Sans"/>
              </a:defRPr>
            </a:lvl6pPr>
            <a:lvl7pPr lvl="6" algn="r">
              <a:buNone/>
              <a:defRPr sz="700">
                <a:solidFill>
                  <a:schemeClr val="lt1"/>
                </a:solidFill>
                <a:latin typeface="DM Sans"/>
                <a:ea typeface="DM Sans"/>
                <a:cs typeface="DM Sans"/>
                <a:sym typeface="DM Sans"/>
              </a:defRPr>
            </a:lvl7pPr>
            <a:lvl8pPr lvl="7" algn="r">
              <a:buNone/>
              <a:defRPr sz="700">
                <a:solidFill>
                  <a:schemeClr val="lt1"/>
                </a:solidFill>
                <a:latin typeface="DM Sans"/>
                <a:ea typeface="DM Sans"/>
                <a:cs typeface="DM Sans"/>
                <a:sym typeface="DM Sans"/>
              </a:defRPr>
            </a:lvl8pPr>
            <a:lvl9pPr lvl="8" algn="r">
              <a:buNone/>
              <a:defRPr sz="700">
                <a:solidFill>
                  <a:schemeClr val="lt1"/>
                </a:solidFill>
                <a:latin typeface="DM Sans"/>
                <a:ea typeface="DM Sans"/>
                <a:cs typeface="DM Sans"/>
                <a:sym typeface="DM Sans"/>
              </a:defRPr>
            </a:lvl9pPr>
          </a:lstStyle>
          <a:p>
            <a:pPr indent="0" lvl="0" marL="0" rtl="0" algn="r">
              <a:spcBef>
                <a:spcPts val="0"/>
              </a:spcBef>
              <a:spcAft>
                <a:spcPts val="0"/>
              </a:spcAft>
              <a:buNone/>
            </a:pPr>
            <a:fld id="{00000000-1234-1234-1234-123412341234}" type="slidenum">
              <a:rPr lang="en"/>
              <a:t>‹#›</a:t>
            </a:fld>
            <a:endParaRPr/>
          </a:p>
        </p:txBody>
      </p:sp>
      <p:sp>
        <p:nvSpPr>
          <p:cNvPr id="141" name="Google Shape;141;p14"/>
          <p:cNvSpPr txBox="1"/>
          <p:nvPr>
            <p:ph idx="1" type="subTitle"/>
          </p:nvPr>
        </p:nvSpPr>
        <p:spPr>
          <a:xfrm>
            <a:off x="361975" y="217725"/>
            <a:ext cx="4163100" cy="237600"/>
          </a:xfrm>
          <a:prstGeom prst="rect">
            <a:avLst/>
          </a:prstGeom>
        </p:spPr>
        <p:txBody>
          <a:bodyPr anchorCtr="0" anchor="ctr" bIns="0" lIns="0" spcFirstLastPara="1" rIns="0" wrap="square" tIns="0">
            <a:noAutofit/>
          </a:bodyPr>
          <a:lstStyle>
            <a:lvl1pPr lvl="0">
              <a:spcBef>
                <a:spcPts val="0"/>
              </a:spcBef>
              <a:spcAft>
                <a:spcPts val="0"/>
              </a:spcAft>
              <a:buSzPts val="700"/>
              <a:buFont typeface="DM Sans"/>
              <a:buNone/>
              <a:defRPr sz="700">
                <a:latin typeface="DM Sans"/>
                <a:ea typeface="DM Sans"/>
                <a:cs typeface="DM Sans"/>
                <a:sym typeface="DM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42" name="Google Shape;142;p14"/>
          <p:cNvSpPr txBox="1"/>
          <p:nvPr>
            <p:ph type="title"/>
          </p:nvPr>
        </p:nvSpPr>
        <p:spPr>
          <a:xfrm>
            <a:off x="1453650" y="1325938"/>
            <a:ext cx="6236700" cy="2011800"/>
          </a:xfrm>
          <a:prstGeom prst="rect">
            <a:avLst/>
          </a:prstGeom>
        </p:spPr>
        <p:txBody>
          <a:bodyPr anchorCtr="0" anchor="t" bIns="0" lIns="0" spcFirstLastPara="1" rIns="0" wrap="square" tIns="0">
            <a:noAutofit/>
          </a:bodyPr>
          <a:lstStyle>
            <a:lvl1pPr lvl="0">
              <a:spcBef>
                <a:spcPts val="0"/>
              </a:spcBef>
              <a:spcAft>
                <a:spcPts val="0"/>
              </a:spcAft>
              <a:buNone/>
              <a:defRPr sz="2500"/>
            </a:lvl1pPr>
            <a:lvl2pPr lvl="1">
              <a:spcBef>
                <a:spcPts val="0"/>
              </a:spcBef>
              <a:spcAft>
                <a:spcPts val="0"/>
              </a:spcAft>
              <a:buNone/>
              <a:defRPr sz="2500"/>
            </a:lvl2pPr>
            <a:lvl3pPr lvl="2">
              <a:spcBef>
                <a:spcPts val="0"/>
              </a:spcBef>
              <a:spcAft>
                <a:spcPts val="0"/>
              </a:spcAft>
              <a:buNone/>
              <a:defRPr sz="2500"/>
            </a:lvl3pPr>
            <a:lvl4pPr lvl="3">
              <a:spcBef>
                <a:spcPts val="0"/>
              </a:spcBef>
              <a:spcAft>
                <a:spcPts val="0"/>
              </a:spcAft>
              <a:buNone/>
              <a:defRPr sz="2500"/>
            </a:lvl4pPr>
            <a:lvl5pPr lvl="4">
              <a:spcBef>
                <a:spcPts val="0"/>
              </a:spcBef>
              <a:spcAft>
                <a:spcPts val="0"/>
              </a:spcAft>
              <a:buNone/>
              <a:defRPr sz="2500"/>
            </a:lvl5pPr>
            <a:lvl6pPr lvl="5">
              <a:spcBef>
                <a:spcPts val="0"/>
              </a:spcBef>
              <a:spcAft>
                <a:spcPts val="0"/>
              </a:spcAft>
              <a:buNone/>
              <a:defRPr sz="2500"/>
            </a:lvl6pPr>
            <a:lvl7pPr lvl="6">
              <a:spcBef>
                <a:spcPts val="0"/>
              </a:spcBef>
              <a:spcAft>
                <a:spcPts val="0"/>
              </a:spcAft>
              <a:buNone/>
              <a:defRPr sz="2500"/>
            </a:lvl7pPr>
            <a:lvl8pPr lvl="7">
              <a:spcBef>
                <a:spcPts val="0"/>
              </a:spcBef>
              <a:spcAft>
                <a:spcPts val="0"/>
              </a:spcAft>
              <a:buNone/>
              <a:defRPr sz="2500"/>
            </a:lvl8pPr>
            <a:lvl9pPr lvl="8">
              <a:spcBef>
                <a:spcPts val="0"/>
              </a:spcBef>
              <a:spcAft>
                <a:spcPts val="0"/>
              </a:spcAft>
              <a:buNone/>
              <a:defRPr sz="2500"/>
            </a:lvl9pPr>
          </a:lstStyle>
          <a:p/>
        </p:txBody>
      </p:sp>
      <p:sp>
        <p:nvSpPr>
          <p:cNvPr id="143" name="Google Shape;143;p14"/>
          <p:cNvSpPr/>
          <p:nvPr>
            <p:ph idx="2" type="pic"/>
          </p:nvPr>
        </p:nvSpPr>
        <p:spPr>
          <a:xfrm>
            <a:off x="1442350" y="3492500"/>
            <a:ext cx="408900" cy="408900"/>
          </a:xfrm>
          <a:prstGeom prst="ellipse">
            <a:avLst/>
          </a:prstGeom>
          <a:noFill/>
          <a:ln>
            <a:noFill/>
          </a:ln>
        </p:spPr>
      </p:sp>
      <p:sp>
        <p:nvSpPr>
          <p:cNvPr id="144" name="Google Shape;144;p14"/>
          <p:cNvSpPr txBox="1"/>
          <p:nvPr>
            <p:ph idx="3" type="subTitle"/>
          </p:nvPr>
        </p:nvSpPr>
        <p:spPr>
          <a:xfrm>
            <a:off x="1957375" y="3536000"/>
            <a:ext cx="2661600" cy="187800"/>
          </a:xfrm>
          <a:prstGeom prst="rect">
            <a:avLst/>
          </a:prstGeom>
        </p:spPr>
        <p:txBody>
          <a:bodyPr anchorCtr="0" anchor="ctr" bIns="0" lIns="0" spcFirstLastPara="1" rIns="0" wrap="square" tIns="0">
            <a:noAutofit/>
          </a:bodyPr>
          <a:lstStyle>
            <a:lvl1pPr lvl="0">
              <a:spcBef>
                <a:spcPts val="0"/>
              </a:spcBef>
              <a:spcAft>
                <a:spcPts val="0"/>
              </a:spcAft>
              <a:buSzPts val="1000"/>
              <a:buFont typeface="DM Sans SemiBold"/>
              <a:buNone/>
              <a:defRPr sz="1000">
                <a:latin typeface="DM Sans SemiBold"/>
                <a:ea typeface="DM Sans SemiBold"/>
                <a:cs typeface="DM Sans SemiBold"/>
                <a:sym typeface="DM Sans SemiBold"/>
              </a:defRPr>
            </a:lvl1pPr>
            <a:lvl2pPr lvl="1">
              <a:spcBef>
                <a:spcPts val="0"/>
              </a:spcBef>
              <a:spcAft>
                <a:spcPts val="0"/>
              </a:spcAft>
              <a:buSzPts val="1000"/>
              <a:buFont typeface="DM Sans SemiBold"/>
              <a:buNone/>
              <a:defRPr sz="1000">
                <a:latin typeface="DM Sans SemiBold"/>
                <a:ea typeface="DM Sans SemiBold"/>
                <a:cs typeface="DM Sans SemiBold"/>
                <a:sym typeface="DM Sans SemiBold"/>
              </a:defRPr>
            </a:lvl2pPr>
            <a:lvl3pPr lvl="2">
              <a:spcBef>
                <a:spcPts val="0"/>
              </a:spcBef>
              <a:spcAft>
                <a:spcPts val="0"/>
              </a:spcAft>
              <a:buSzPts val="1000"/>
              <a:buFont typeface="DM Sans SemiBold"/>
              <a:buNone/>
              <a:defRPr sz="1000">
                <a:latin typeface="DM Sans SemiBold"/>
                <a:ea typeface="DM Sans SemiBold"/>
                <a:cs typeface="DM Sans SemiBold"/>
                <a:sym typeface="DM Sans SemiBold"/>
              </a:defRPr>
            </a:lvl3pPr>
            <a:lvl4pPr lvl="3">
              <a:spcBef>
                <a:spcPts val="0"/>
              </a:spcBef>
              <a:spcAft>
                <a:spcPts val="0"/>
              </a:spcAft>
              <a:buSzPts val="1000"/>
              <a:buFont typeface="DM Sans SemiBold"/>
              <a:buNone/>
              <a:defRPr sz="1000">
                <a:latin typeface="DM Sans SemiBold"/>
                <a:ea typeface="DM Sans SemiBold"/>
                <a:cs typeface="DM Sans SemiBold"/>
                <a:sym typeface="DM Sans SemiBold"/>
              </a:defRPr>
            </a:lvl4pPr>
            <a:lvl5pPr lvl="4">
              <a:spcBef>
                <a:spcPts val="0"/>
              </a:spcBef>
              <a:spcAft>
                <a:spcPts val="0"/>
              </a:spcAft>
              <a:buSzPts val="1000"/>
              <a:buFont typeface="DM Sans SemiBold"/>
              <a:buNone/>
              <a:defRPr sz="1000">
                <a:latin typeface="DM Sans SemiBold"/>
                <a:ea typeface="DM Sans SemiBold"/>
                <a:cs typeface="DM Sans SemiBold"/>
                <a:sym typeface="DM Sans SemiBold"/>
              </a:defRPr>
            </a:lvl5pPr>
            <a:lvl6pPr lvl="5">
              <a:spcBef>
                <a:spcPts val="0"/>
              </a:spcBef>
              <a:spcAft>
                <a:spcPts val="0"/>
              </a:spcAft>
              <a:buSzPts val="1000"/>
              <a:buFont typeface="DM Sans SemiBold"/>
              <a:buNone/>
              <a:defRPr sz="1000">
                <a:latin typeface="DM Sans SemiBold"/>
                <a:ea typeface="DM Sans SemiBold"/>
                <a:cs typeface="DM Sans SemiBold"/>
                <a:sym typeface="DM Sans SemiBold"/>
              </a:defRPr>
            </a:lvl6pPr>
            <a:lvl7pPr lvl="6">
              <a:spcBef>
                <a:spcPts val="0"/>
              </a:spcBef>
              <a:spcAft>
                <a:spcPts val="0"/>
              </a:spcAft>
              <a:buSzPts val="1000"/>
              <a:buFont typeface="DM Sans SemiBold"/>
              <a:buNone/>
              <a:defRPr sz="1000">
                <a:latin typeface="DM Sans SemiBold"/>
                <a:ea typeface="DM Sans SemiBold"/>
                <a:cs typeface="DM Sans SemiBold"/>
                <a:sym typeface="DM Sans SemiBold"/>
              </a:defRPr>
            </a:lvl7pPr>
            <a:lvl8pPr lvl="7">
              <a:spcBef>
                <a:spcPts val="0"/>
              </a:spcBef>
              <a:spcAft>
                <a:spcPts val="0"/>
              </a:spcAft>
              <a:buSzPts val="1000"/>
              <a:buFont typeface="DM Sans SemiBold"/>
              <a:buNone/>
              <a:defRPr sz="1000">
                <a:latin typeface="DM Sans SemiBold"/>
                <a:ea typeface="DM Sans SemiBold"/>
                <a:cs typeface="DM Sans SemiBold"/>
                <a:sym typeface="DM Sans SemiBold"/>
              </a:defRPr>
            </a:lvl8pPr>
            <a:lvl9pPr lvl="8">
              <a:spcBef>
                <a:spcPts val="0"/>
              </a:spcBef>
              <a:spcAft>
                <a:spcPts val="0"/>
              </a:spcAft>
              <a:buSzPts val="1000"/>
              <a:buFont typeface="DM Sans SemiBold"/>
              <a:buNone/>
              <a:defRPr sz="1000">
                <a:latin typeface="DM Sans SemiBold"/>
                <a:ea typeface="DM Sans SemiBold"/>
                <a:cs typeface="DM Sans SemiBold"/>
                <a:sym typeface="DM Sans SemiBold"/>
              </a:defRPr>
            </a:lvl9pPr>
          </a:lstStyle>
          <a:p/>
        </p:txBody>
      </p:sp>
      <p:sp>
        <p:nvSpPr>
          <p:cNvPr id="145" name="Google Shape;145;p14"/>
          <p:cNvSpPr txBox="1"/>
          <p:nvPr>
            <p:ph idx="4" type="subTitle"/>
          </p:nvPr>
        </p:nvSpPr>
        <p:spPr>
          <a:xfrm>
            <a:off x="1957375" y="3678443"/>
            <a:ext cx="2661600" cy="187800"/>
          </a:xfrm>
          <a:prstGeom prst="rect">
            <a:avLst/>
          </a:prstGeom>
        </p:spPr>
        <p:txBody>
          <a:bodyPr anchorCtr="0" anchor="ctr" bIns="0" lIns="0" spcFirstLastPara="1" rIns="0" wrap="square" tIns="0">
            <a:noAutofit/>
          </a:bodyPr>
          <a:lstStyle>
            <a:lvl1pPr lvl="0">
              <a:spcBef>
                <a:spcPts val="0"/>
              </a:spcBef>
              <a:spcAft>
                <a:spcPts val="0"/>
              </a:spcAft>
              <a:buSzPts val="1000"/>
              <a:buFont typeface="DM Sans Light"/>
              <a:buNone/>
              <a:defRPr sz="1000">
                <a:latin typeface="DM Sans Light"/>
                <a:ea typeface="DM Sans Light"/>
                <a:cs typeface="DM Sans Light"/>
                <a:sym typeface="DM Sans Light"/>
              </a:defRPr>
            </a:lvl1pPr>
            <a:lvl2pPr lvl="1">
              <a:spcBef>
                <a:spcPts val="0"/>
              </a:spcBef>
              <a:spcAft>
                <a:spcPts val="0"/>
              </a:spcAft>
              <a:buSzPts val="1000"/>
              <a:buFont typeface="DM Sans Light"/>
              <a:buNone/>
              <a:defRPr sz="1000">
                <a:latin typeface="DM Sans Light"/>
                <a:ea typeface="DM Sans Light"/>
                <a:cs typeface="DM Sans Light"/>
                <a:sym typeface="DM Sans Light"/>
              </a:defRPr>
            </a:lvl2pPr>
            <a:lvl3pPr lvl="2">
              <a:spcBef>
                <a:spcPts val="0"/>
              </a:spcBef>
              <a:spcAft>
                <a:spcPts val="0"/>
              </a:spcAft>
              <a:buSzPts val="1000"/>
              <a:buFont typeface="DM Sans Light"/>
              <a:buNone/>
              <a:defRPr sz="1000">
                <a:latin typeface="DM Sans Light"/>
                <a:ea typeface="DM Sans Light"/>
                <a:cs typeface="DM Sans Light"/>
                <a:sym typeface="DM Sans Light"/>
              </a:defRPr>
            </a:lvl3pPr>
            <a:lvl4pPr lvl="3">
              <a:spcBef>
                <a:spcPts val="0"/>
              </a:spcBef>
              <a:spcAft>
                <a:spcPts val="0"/>
              </a:spcAft>
              <a:buSzPts val="1000"/>
              <a:buFont typeface="DM Sans Light"/>
              <a:buNone/>
              <a:defRPr sz="1000">
                <a:latin typeface="DM Sans Light"/>
                <a:ea typeface="DM Sans Light"/>
                <a:cs typeface="DM Sans Light"/>
                <a:sym typeface="DM Sans Light"/>
              </a:defRPr>
            </a:lvl4pPr>
            <a:lvl5pPr lvl="4">
              <a:spcBef>
                <a:spcPts val="0"/>
              </a:spcBef>
              <a:spcAft>
                <a:spcPts val="0"/>
              </a:spcAft>
              <a:buSzPts val="1000"/>
              <a:buFont typeface="DM Sans Light"/>
              <a:buNone/>
              <a:defRPr sz="1000">
                <a:latin typeface="DM Sans Light"/>
                <a:ea typeface="DM Sans Light"/>
                <a:cs typeface="DM Sans Light"/>
                <a:sym typeface="DM Sans Light"/>
              </a:defRPr>
            </a:lvl5pPr>
            <a:lvl6pPr lvl="5">
              <a:spcBef>
                <a:spcPts val="0"/>
              </a:spcBef>
              <a:spcAft>
                <a:spcPts val="0"/>
              </a:spcAft>
              <a:buSzPts val="1000"/>
              <a:buFont typeface="DM Sans Light"/>
              <a:buNone/>
              <a:defRPr sz="1000">
                <a:latin typeface="DM Sans Light"/>
                <a:ea typeface="DM Sans Light"/>
                <a:cs typeface="DM Sans Light"/>
                <a:sym typeface="DM Sans Light"/>
              </a:defRPr>
            </a:lvl6pPr>
            <a:lvl7pPr lvl="6">
              <a:spcBef>
                <a:spcPts val="0"/>
              </a:spcBef>
              <a:spcAft>
                <a:spcPts val="0"/>
              </a:spcAft>
              <a:buSzPts val="1000"/>
              <a:buFont typeface="DM Sans Light"/>
              <a:buNone/>
              <a:defRPr sz="1000">
                <a:latin typeface="DM Sans Light"/>
                <a:ea typeface="DM Sans Light"/>
                <a:cs typeface="DM Sans Light"/>
                <a:sym typeface="DM Sans Light"/>
              </a:defRPr>
            </a:lvl7pPr>
            <a:lvl8pPr lvl="7">
              <a:spcBef>
                <a:spcPts val="0"/>
              </a:spcBef>
              <a:spcAft>
                <a:spcPts val="0"/>
              </a:spcAft>
              <a:buSzPts val="1000"/>
              <a:buFont typeface="DM Sans Light"/>
              <a:buNone/>
              <a:defRPr sz="1000">
                <a:latin typeface="DM Sans Light"/>
                <a:ea typeface="DM Sans Light"/>
                <a:cs typeface="DM Sans Light"/>
                <a:sym typeface="DM Sans Light"/>
              </a:defRPr>
            </a:lvl8pPr>
            <a:lvl9pPr lvl="8">
              <a:spcBef>
                <a:spcPts val="0"/>
              </a:spcBef>
              <a:spcAft>
                <a:spcPts val="0"/>
              </a:spcAft>
              <a:buSzPts val="1000"/>
              <a:buFont typeface="DM Sans Light"/>
              <a:buNone/>
              <a:defRPr sz="1000">
                <a:latin typeface="DM Sans Light"/>
                <a:ea typeface="DM Sans Light"/>
                <a:cs typeface="DM Sans Light"/>
                <a:sym typeface="DM Sans Light"/>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 Dark">
  <p:cSld name="CUSTOM_7_1_1_1_1_1_1_1_1_1_1_1_1_1_1_1_1_1_1_1_1">
    <p:bg>
      <p:bgPr>
        <a:solidFill>
          <a:schemeClr val="lt1"/>
        </a:solidFill>
      </p:bgPr>
    </p:bg>
    <p:spTree>
      <p:nvGrpSpPr>
        <p:cNvPr id="146" name="Shape 146"/>
        <p:cNvGrpSpPr/>
        <p:nvPr/>
      </p:nvGrpSpPr>
      <p:grpSpPr>
        <a:xfrm>
          <a:off x="0" y="0"/>
          <a:ext cx="0" cy="0"/>
          <a:chOff x="0" y="0"/>
          <a:chExt cx="0" cy="0"/>
        </a:xfrm>
      </p:grpSpPr>
      <p:sp>
        <p:nvSpPr>
          <p:cNvPr id="147" name="Google Shape;147;p15"/>
          <p:cNvSpPr txBox="1"/>
          <p:nvPr>
            <p:ph idx="12" type="sldNum"/>
          </p:nvPr>
        </p:nvSpPr>
        <p:spPr>
          <a:xfrm>
            <a:off x="8227975" y="217725"/>
            <a:ext cx="548700" cy="234000"/>
          </a:xfrm>
          <a:prstGeom prst="rect">
            <a:avLst/>
          </a:prstGeom>
          <a:noFill/>
          <a:ln>
            <a:noFill/>
          </a:ln>
        </p:spPr>
        <p:txBody>
          <a:bodyPr anchorCtr="0" anchor="ctr" bIns="91425" lIns="0" spcFirstLastPara="1" rIns="0" wrap="square" tIns="91425">
            <a:noAutofit/>
          </a:bodyPr>
          <a:lstStyle>
            <a:lvl1pPr lvl="0" algn="r">
              <a:buNone/>
              <a:defRPr sz="700">
                <a:solidFill>
                  <a:schemeClr val="dk1"/>
                </a:solidFill>
                <a:latin typeface="DM Sans"/>
                <a:ea typeface="DM Sans"/>
                <a:cs typeface="DM Sans"/>
                <a:sym typeface="DM Sans"/>
              </a:defRPr>
            </a:lvl1pPr>
            <a:lvl2pPr lvl="1" algn="r">
              <a:buNone/>
              <a:defRPr sz="700">
                <a:solidFill>
                  <a:schemeClr val="dk1"/>
                </a:solidFill>
                <a:latin typeface="DM Sans"/>
                <a:ea typeface="DM Sans"/>
                <a:cs typeface="DM Sans"/>
                <a:sym typeface="DM Sans"/>
              </a:defRPr>
            </a:lvl2pPr>
            <a:lvl3pPr lvl="2" algn="r">
              <a:buNone/>
              <a:defRPr sz="700">
                <a:solidFill>
                  <a:schemeClr val="dk1"/>
                </a:solidFill>
                <a:latin typeface="DM Sans"/>
                <a:ea typeface="DM Sans"/>
                <a:cs typeface="DM Sans"/>
                <a:sym typeface="DM Sans"/>
              </a:defRPr>
            </a:lvl3pPr>
            <a:lvl4pPr lvl="3" algn="r">
              <a:buNone/>
              <a:defRPr sz="700">
                <a:solidFill>
                  <a:schemeClr val="dk1"/>
                </a:solidFill>
                <a:latin typeface="DM Sans"/>
                <a:ea typeface="DM Sans"/>
                <a:cs typeface="DM Sans"/>
                <a:sym typeface="DM Sans"/>
              </a:defRPr>
            </a:lvl4pPr>
            <a:lvl5pPr lvl="4" algn="r">
              <a:buNone/>
              <a:defRPr sz="700">
                <a:solidFill>
                  <a:schemeClr val="dk1"/>
                </a:solidFill>
                <a:latin typeface="DM Sans"/>
                <a:ea typeface="DM Sans"/>
                <a:cs typeface="DM Sans"/>
                <a:sym typeface="DM Sans"/>
              </a:defRPr>
            </a:lvl5pPr>
            <a:lvl6pPr lvl="5" algn="r">
              <a:buNone/>
              <a:defRPr sz="700">
                <a:solidFill>
                  <a:schemeClr val="dk1"/>
                </a:solidFill>
                <a:latin typeface="DM Sans"/>
                <a:ea typeface="DM Sans"/>
                <a:cs typeface="DM Sans"/>
                <a:sym typeface="DM Sans"/>
              </a:defRPr>
            </a:lvl6pPr>
            <a:lvl7pPr lvl="6" algn="r">
              <a:buNone/>
              <a:defRPr sz="700">
                <a:solidFill>
                  <a:schemeClr val="dk1"/>
                </a:solidFill>
                <a:latin typeface="DM Sans"/>
                <a:ea typeface="DM Sans"/>
                <a:cs typeface="DM Sans"/>
                <a:sym typeface="DM Sans"/>
              </a:defRPr>
            </a:lvl7pPr>
            <a:lvl8pPr lvl="7" algn="r">
              <a:buNone/>
              <a:defRPr sz="700">
                <a:solidFill>
                  <a:schemeClr val="dk1"/>
                </a:solidFill>
                <a:latin typeface="DM Sans"/>
                <a:ea typeface="DM Sans"/>
                <a:cs typeface="DM Sans"/>
                <a:sym typeface="DM Sans"/>
              </a:defRPr>
            </a:lvl8pPr>
            <a:lvl9pPr lvl="8" algn="r">
              <a:buNone/>
              <a:defRPr sz="700">
                <a:solidFill>
                  <a:schemeClr val="dk1"/>
                </a:solidFill>
                <a:latin typeface="DM Sans"/>
                <a:ea typeface="DM Sans"/>
                <a:cs typeface="DM Sans"/>
                <a:sym typeface="DM Sans"/>
              </a:defRPr>
            </a:lvl9pPr>
          </a:lstStyle>
          <a:p>
            <a:pPr indent="0" lvl="0" marL="0" rtl="0" algn="r">
              <a:spcBef>
                <a:spcPts val="0"/>
              </a:spcBef>
              <a:spcAft>
                <a:spcPts val="0"/>
              </a:spcAft>
              <a:buNone/>
            </a:pPr>
            <a:fld id="{00000000-1234-1234-1234-123412341234}" type="slidenum">
              <a:rPr lang="en"/>
              <a:t>‹#›</a:t>
            </a:fld>
            <a:endParaRPr/>
          </a:p>
        </p:txBody>
      </p:sp>
      <p:sp>
        <p:nvSpPr>
          <p:cNvPr id="148" name="Google Shape;148;p15"/>
          <p:cNvSpPr txBox="1"/>
          <p:nvPr>
            <p:ph idx="1" type="subTitle"/>
          </p:nvPr>
        </p:nvSpPr>
        <p:spPr>
          <a:xfrm>
            <a:off x="361975" y="217725"/>
            <a:ext cx="4163100" cy="237600"/>
          </a:xfrm>
          <a:prstGeom prst="rect">
            <a:avLst/>
          </a:prstGeom>
        </p:spPr>
        <p:txBody>
          <a:bodyPr anchorCtr="0" anchor="ctr" bIns="0" lIns="0" spcFirstLastPara="1" rIns="0" wrap="square" tIns="0">
            <a:noAutofit/>
          </a:bodyPr>
          <a:lstStyle>
            <a:lvl1pPr lvl="0">
              <a:spcBef>
                <a:spcPts val="0"/>
              </a:spcBef>
              <a:spcAft>
                <a:spcPts val="0"/>
              </a:spcAft>
              <a:buClr>
                <a:schemeClr val="dk1"/>
              </a:buClr>
              <a:buSzPts val="700"/>
              <a:buFont typeface="DM Sans"/>
              <a:buNone/>
              <a:defRPr sz="700">
                <a:solidFill>
                  <a:schemeClr val="dk1"/>
                </a:solidFill>
                <a:latin typeface="DM Sans"/>
                <a:ea typeface="DM Sans"/>
                <a:cs typeface="DM Sans"/>
                <a:sym typeface="DM Sans"/>
              </a:defRPr>
            </a:lvl1pPr>
            <a:lvl2pPr lvl="1">
              <a:spcBef>
                <a:spcPts val="0"/>
              </a:spcBef>
              <a:spcAft>
                <a:spcPts val="0"/>
              </a:spcAft>
              <a:buClr>
                <a:schemeClr val="dk1"/>
              </a:buClr>
              <a:buSzPts val="1400"/>
              <a:buNone/>
              <a:defRPr>
                <a:solidFill>
                  <a:schemeClr val="dk1"/>
                </a:solidFill>
              </a:defRPr>
            </a:lvl2pPr>
            <a:lvl3pPr lvl="2">
              <a:spcBef>
                <a:spcPts val="0"/>
              </a:spcBef>
              <a:spcAft>
                <a:spcPts val="0"/>
              </a:spcAft>
              <a:buClr>
                <a:schemeClr val="dk1"/>
              </a:buClr>
              <a:buSzPts val="1400"/>
              <a:buNone/>
              <a:defRPr>
                <a:solidFill>
                  <a:schemeClr val="dk1"/>
                </a:solidFill>
              </a:defRPr>
            </a:lvl3pPr>
            <a:lvl4pPr lvl="3">
              <a:spcBef>
                <a:spcPts val="0"/>
              </a:spcBef>
              <a:spcAft>
                <a:spcPts val="0"/>
              </a:spcAft>
              <a:buClr>
                <a:schemeClr val="dk1"/>
              </a:buClr>
              <a:buSzPts val="1400"/>
              <a:buNone/>
              <a:defRPr>
                <a:solidFill>
                  <a:schemeClr val="dk1"/>
                </a:solidFill>
              </a:defRPr>
            </a:lvl4pPr>
            <a:lvl5pPr lvl="4">
              <a:spcBef>
                <a:spcPts val="0"/>
              </a:spcBef>
              <a:spcAft>
                <a:spcPts val="0"/>
              </a:spcAft>
              <a:buClr>
                <a:schemeClr val="dk1"/>
              </a:buClr>
              <a:buSzPts val="1400"/>
              <a:buNone/>
              <a:defRPr>
                <a:solidFill>
                  <a:schemeClr val="dk1"/>
                </a:solidFill>
              </a:defRPr>
            </a:lvl5pPr>
            <a:lvl6pPr lvl="5">
              <a:spcBef>
                <a:spcPts val="0"/>
              </a:spcBef>
              <a:spcAft>
                <a:spcPts val="0"/>
              </a:spcAft>
              <a:buClr>
                <a:schemeClr val="dk1"/>
              </a:buClr>
              <a:buSzPts val="1400"/>
              <a:buNone/>
              <a:defRPr>
                <a:solidFill>
                  <a:schemeClr val="dk1"/>
                </a:solidFill>
              </a:defRPr>
            </a:lvl6pPr>
            <a:lvl7pPr lvl="6">
              <a:spcBef>
                <a:spcPts val="0"/>
              </a:spcBef>
              <a:spcAft>
                <a:spcPts val="0"/>
              </a:spcAft>
              <a:buClr>
                <a:schemeClr val="dk1"/>
              </a:buClr>
              <a:buSzPts val="1400"/>
              <a:buNone/>
              <a:defRPr>
                <a:solidFill>
                  <a:schemeClr val="dk1"/>
                </a:solidFill>
              </a:defRPr>
            </a:lvl7pPr>
            <a:lvl8pPr lvl="7">
              <a:spcBef>
                <a:spcPts val="0"/>
              </a:spcBef>
              <a:spcAft>
                <a:spcPts val="0"/>
              </a:spcAft>
              <a:buClr>
                <a:schemeClr val="dk1"/>
              </a:buClr>
              <a:buSzPts val="1400"/>
              <a:buNone/>
              <a:defRPr>
                <a:solidFill>
                  <a:schemeClr val="dk1"/>
                </a:solidFill>
              </a:defRPr>
            </a:lvl8pPr>
            <a:lvl9pPr lvl="8">
              <a:spcBef>
                <a:spcPts val="0"/>
              </a:spcBef>
              <a:spcAft>
                <a:spcPts val="0"/>
              </a:spcAft>
              <a:buClr>
                <a:schemeClr val="dk1"/>
              </a:buClr>
              <a:buSzPts val="1400"/>
              <a:buNone/>
              <a:defRPr>
                <a:solidFill>
                  <a:schemeClr val="dk1"/>
                </a:solidFill>
              </a:defRPr>
            </a:lvl9pPr>
          </a:lstStyle>
          <a:p/>
        </p:txBody>
      </p:sp>
      <p:sp>
        <p:nvSpPr>
          <p:cNvPr id="149" name="Google Shape;149;p15"/>
          <p:cNvSpPr txBox="1"/>
          <p:nvPr>
            <p:ph type="title"/>
          </p:nvPr>
        </p:nvSpPr>
        <p:spPr>
          <a:xfrm>
            <a:off x="1453650" y="1325938"/>
            <a:ext cx="6236700" cy="2011800"/>
          </a:xfrm>
          <a:prstGeom prst="rect">
            <a:avLst/>
          </a:prstGeom>
        </p:spPr>
        <p:txBody>
          <a:bodyPr anchorCtr="0" anchor="t" bIns="0" lIns="0" spcFirstLastPara="1" rIns="0" wrap="square" tIns="0">
            <a:noAutofit/>
          </a:bodyPr>
          <a:lstStyle>
            <a:lvl1pPr lvl="0">
              <a:spcBef>
                <a:spcPts val="0"/>
              </a:spcBef>
              <a:spcAft>
                <a:spcPts val="0"/>
              </a:spcAft>
              <a:buNone/>
              <a:defRPr sz="2500">
                <a:solidFill>
                  <a:schemeClr val="dk1"/>
                </a:solidFill>
              </a:defRPr>
            </a:lvl1pPr>
            <a:lvl2pPr lvl="1">
              <a:spcBef>
                <a:spcPts val="0"/>
              </a:spcBef>
              <a:spcAft>
                <a:spcPts val="0"/>
              </a:spcAft>
              <a:buNone/>
              <a:defRPr sz="2500">
                <a:solidFill>
                  <a:schemeClr val="dk1"/>
                </a:solidFill>
              </a:defRPr>
            </a:lvl2pPr>
            <a:lvl3pPr lvl="2">
              <a:spcBef>
                <a:spcPts val="0"/>
              </a:spcBef>
              <a:spcAft>
                <a:spcPts val="0"/>
              </a:spcAft>
              <a:buNone/>
              <a:defRPr sz="2500">
                <a:solidFill>
                  <a:schemeClr val="dk1"/>
                </a:solidFill>
              </a:defRPr>
            </a:lvl3pPr>
            <a:lvl4pPr lvl="3">
              <a:spcBef>
                <a:spcPts val="0"/>
              </a:spcBef>
              <a:spcAft>
                <a:spcPts val="0"/>
              </a:spcAft>
              <a:buNone/>
              <a:defRPr sz="2500">
                <a:solidFill>
                  <a:schemeClr val="dk1"/>
                </a:solidFill>
              </a:defRPr>
            </a:lvl4pPr>
            <a:lvl5pPr lvl="4">
              <a:spcBef>
                <a:spcPts val="0"/>
              </a:spcBef>
              <a:spcAft>
                <a:spcPts val="0"/>
              </a:spcAft>
              <a:buNone/>
              <a:defRPr sz="2500">
                <a:solidFill>
                  <a:schemeClr val="dk1"/>
                </a:solidFill>
              </a:defRPr>
            </a:lvl5pPr>
            <a:lvl6pPr lvl="5">
              <a:spcBef>
                <a:spcPts val="0"/>
              </a:spcBef>
              <a:spcAft>
                <a:spcPts val="0"/>
              </a:spcAft>
              <a:buNone/>
              <a:defRPr sz="2500">
                <a:solidFill>
                  <a:schemeClr val="dk1"/>
                </a:solidFill>
              </a:defRPr>
            </a:lvl6pPr>
            <a:lvl7pPr lvl="6">
              <a:spcBef>
                <a:spcPts val="0"/>
              </a:spcBef>
              <a:spcAft>
                <a:spcPts val="0"/>
              </a:spcAft>
              <a:buNone/>
              <a:defRPr sz="2500">
                <a:solidFill>
                  <a:schemeClr val="dk1"/>
                </a:solidFill>
              </a:defRPr>
            </a:lvl7pPr>
            <a:lvl8pPr lvl="7">
              <a:spcBef>
                <a:spcPts val="0"/>
              </a:spcBef>
              <a:spcAft>
                <a:spcPts val="0"/>
              </a:spcAft>
              <a:buNone/>
              <a:defRPr sz="2500">
                <a:solidFill>
                  <a:schemeClr val="dk1"/>
                </a:solidFill>
              </a:defRPr>
            </a:lvl8pPr>
            <a:lvl9pPr lvl="8">
              <a:spcBef>
                <a:spcPts val="0"/>
              </a:spcBef>
              <a:spcAft>
                <a:spcPts val="0"/>
              </a:spcAft>
              <a:buNone/>
              <a:defRPr sz="2500">
                <a:solidFill>
                  <a:schemeClr val="dk1"/>
                </a:solidFill>
              </a:defRPr>
            </a:lvl9pPr>
          </a:lstStyle>
          <a:p/>
        </p:txBody>
      </p:sp>
      <p:sp>
        <p:nvSpPr>
          <p:cNvPr id="150" name="Google Shape;150;p15"/>
          <p:cNvSpPr/>
          <p:nvPr>
            <p:ph idx="2" type="pic"/>
          </p:nvPr>
        </p:nvSpPr>
        <p:spPr>
          <a:xfrm>
            <a:off x="1442350" y="3492500"/>
            <a:ext cx="408900" cy="408900"/>
          </a:xfrm>
          <a:prstGeom prst="ellipse">
            <a:avLst/>
          </a:prstGeom>
          <a:noFill/>
          <a:ln>
            <a:noFill/>
          </a:ln>
        </p:spPr>
      </p:sp>
      <p:sp>
        <p:nvSpPr>
          <p:cNvPr id="151" name="Google Shape;151;p15"/>
          <p:cNvSpPr txBox="1"/>
          <p:nvPr>
            <p:ph idx="3" type="subTitle"/>
          </p:nvPr>
        </p:nvSpPr>
        <p:spPr>
          <a:xfrm>
            <a:off x="1957375" y="3536000"/>
            <a:ext cx="2661600" cy="187800"/>
          </a:xfrm>
          <a:prstGeom prst="rect">
            <a:avLst/>
          </a:prstGeom>
        </p:spPr>
        <p:txBody>
          <a:bodyPr anchorCtr="0" anchor="ctr" bIns="0" lIns="0" spcFirstLastPara="1" rIns="0" wrap="square" tIns="0">
            <a:noAutofit/>
          </a:bodyPr>
          <a:lstStyle>
            <a:lvl1pPr lvl="0">
              <a:spcBef>
                <a:spcPts val="0"/>
              </a:spcBef>
              <a:spcAft>
                <a:spcPts val="0"/>
              </a:spcAft>
              <a:buClr>
                <a:schemeClr val="dk1"/>
              </a:buClr>
              <a:buSzPts val="1000"/>
              <a:buFont typeface="DM Sans SemiBold"/>
              <a:buNone/>
              <a:defRPr sz="1000">
                <a:solidFill>
                  <a:schemeClr val="dk1"/>
                </a:solidFill>
                <a:latin typeface="DM Sans SemiBold"/>
                <a:ea typeface="DM Sans SemiBold"/>
                <a:cs typeface="DM Sans SemiBold"/>
                <a:sym typeface="DM Sans SemiBold"/>
              </a:defRPr>
            </a:lvl1pPr>
            <a:lvl2pPr lvl="1">
              <a:spcBef>
                <a:spcPts val="0"/>
              </a:spcBef>
              <a:spcAft>
                <a:spcPts val="0"/>
              </a:spcAft>
              <a:buClr>
                <a:schemeClr val="dk1"/>
              </a:buClr>
              <a:buSzPts val="1000"/>
              <a:buFont typeface="DM Sans SemiBold"/>
              <a:buNone/>
              <a:defRPr sz="1000">
                <a:solidFill>
                  <a:schemeClr val="dk1"/>
                </a:solidFill>
                <a:latin typeface="DM Sans SemiBold"/>
                <a:ea typeface="DM Sans SemiBold"/>
                <a:cs typeface="DM Sans SemiBold"/>
                <a:sym typeface="DM Sans SemiBold"/>
              </a:defRPr>
            </a:lvl2pPr>
            <a:lvl3pPr lvl="2">
              <a:spcBef>
                <a:spcPts val="0"/>
              </a:spcBef>
              <a:spcAft>
                <a:spcPts val="0"/>
              </a:spcAft>
              <a:buClr>
                <a:schemeClr val="dk1"/>
              </a:buClr>
              <a:buSzPts val="1000"/>
              <a:buFont typeface="DM Sans SemiBold"/>
              <a:buNone/>
              <a:defRPr sz="1000">
                <a:solidFill>
                  <a:schemeClr val="dk1"/>
                </a:solidFill>
                <a:latin typeface="DM Sans SemiBold"/>
                <a:ea typeface="DM Sans SemiBold"/>
                <a:cs typeface="DM Sans SemiBold"/>
                <a:sym typeface="DM Sans SemiBold"/>
              </a:defRPr>
            </a:lvl3pPr>
            <a:lvl4pPr lvl="3">
              <a:spcBef>
                <a:spcPts val="0"/>
              </a:spcBef>
              <a:spcAft>
                <a:spcPts val="0"/>
              </a:spcAft>
              <a:buClr>
                <a:schemeClr val="dk1"/>
              </a:buClr>
              <a:buSzPts val="1000"/>
              <a:buFont typeface="DM Sans SemiBold"/>
              <a:buNone/>
              <a:defRPr sz="1000">
                <a:solidFill>
                  <a:schemeClr val="dk1"/>
                </a:solidFill>
                <a:latin typeface="DM Sans SemiBold"/>
                <a:ea typeface="DM Sans SemiBold"/>
                <a:cs typeface="DM Sans SemiBold"/>
                <a:sym typeface="DM Sans SemiBold"/>
              </a:defRPr>
            </a:lvl4pPr>
            <a:lvl5pPr lvl="4">
              <a:spcBef>
                <a:spcPts val="0"/>
              </a:spcBef>
              <a:spcAft>
                <a:spcPts val="0"/>
              </a:spcAft>
              <a:buClr>
                <a:schemeClr val="dk1"/>
              </a:buClr>
              <a:buSzPts val="1000"/>
              <a:buFont typeface="DM Sans SemiBold"/>
              <a:buNone/>
              <a:defRPr sz="1000">
                <a:solidFill>
                  <a:schemeClr val="dk1"/>
                </a:solidFill>
                <a:latin typeface="DM Sans SemiBold"/>
                <a:ea typeface="DM Sans SemiBold"/>
                <a:cs typeface="DM Sans SemiBold"/>
                <a:sym typeface="DM Sans SemiBold"/>
              </a:defRPr>
            </a:lvl5pPr>
            <a:lvl6pPr lvl="5">
              <a:spcBef>
                <a:spcPts val="0"/>
              </a:spcBef>
              <a:spcAft>
                <a:spcPts val="0"/>
              </a:spcAft>
              <a:buClr>
                <a:schemeClr val="dk1"/>
              </a:buClr>
              <a:buSzPts val="1000"/>
              <a:buFont typeface="DM Sans SemiBold"/>
              <a:buNone/>
              <a:defRPr sz="1000">
                <a:solidFill>
                  <a:schemeClr val="dk1"/>
                </a:solidFill>
                <a:latin typeface="DM Sans SemiBold"/>
                <a:ea typeface="DM Sans SemiBold"/>
                <a:cs typeface="DM Sans SemiBold"/>
                <a:sym typeface="DM Sans SemiBold"/>
              </a:defRPr>
            </a:lvl6pPr>
            <a:lvl7pPr lvl="6">
              <a:spcBef>
                <a:spcPts val="0"/>
              </a:spcBef>
              <a:spcAft>
                <a:spcPts val="0"/>
              </a:spcAft>
              <a:buClr>
                <a:schemeClr val="dk1"/>
              </a:buClr>
              <a:buSzPts val="1000"/>
              <a:buFont typeface="DM Sans SemiBold"/>
              <a:buNone/>
              <a:defRPr sz="1000">
                <a:solidFill>
                  <a:schemeClr val="dk1"/>
                </a:solidFill>
                <a:latin typeface="DM Sans SemiBold"/>
                <a:ea typeface="DM Sans SemiBold"/>
                <a:cs typeface="DM Sans SemiBold"/>
                <a:sym typeface="DM Sans SemiBold"/>
              </a:defRPr>
            </a:lvl7pPr>
            <a:lvl8pPr lvl="7">
              <a:spcBef>
                <a:spcPts val="0"/>
              </a:spcBef>
              <a:spcAft>
                <a:spcPts val="0"/>
              </a:spcAft>
              <a:buClr>
                <a:schemeClr val="dk1"/>
              </a:buClr>
              <a:buSzPts val="1000"/>
              <a:buFont typeface="DM Sans SemiBold"/>
              <a:buNone/>
              <a:defRPr sz="1000">
                <a:solidFill>
                  <a:schemeClr val="dk1"/>
                </a:solidFill>
                <a:latin typeface="DM Sans SemiBold"/>
                <a:ea typeface="DM Sans SemiBold"/>
                <a:cs typeface="DM Sans SemiBold"/>
                <a:sym typeface="DM Sans SemiBold"/>
              </a:defRPr>
            </a:lvl8pPr>
            <a:lvl9pPr lvl="8">
              <a:spcBef>
                <a:spcPts val="0"/>
              </a:spcBef>
              <a:spcAft>
                <a:spcPts val="0"/>
              </a:spcAft>
              <a:buClr>
                <a:schemeClr val="dk1"/>
              </a:buClr>
              <a:buSzPts val="1000"/>
              <a:buFont typeface="DM Sans SemiBold"/>
              <a:buNone/>
              <a:defRPr sz="1000">
                <a:solidFill>
                  <a:schemeClr val="dk1"/>
                </a:solidFill>
                <a:latin typeface="DM Sans SemiBold"/>
                <a:ea typeface="DM Sans SemiBold"/>
                <a:cs typeface="DM Sans SemiBold"/>
                <a:sym typeface="DM Sans SemiBold"/>
              </a:defRPr>
            </a:lvl9pPr>
          </a:lstStyle>
          <a:p/>
        </p:txBody>
      </p:sp>
      <p:sp>
        <p:nvSpPr>
          <p:cNvPr id="152" name="Google Shape;152;p15"/>
          <p:cNvSpPr txBox="1"/>
          <p:nvPr>
            <p:ph idx="4" type="subTitle"/>
          </p:nvPr>
        </p:nvSpPr>
        <p:spPr>
          <a:xfrm>
            <a:off x="1957375" y="3678443"/>
            <a:ext cx="2661600" cy="187800"/>
          </a:xfrm>
          <a:prstGeom prst="rect">
            <a:avLst/>
          </a:prstGeom>
        </p:spPr>
        <p:txBody>
          <a:bodyPr anchorCtr="0" anchor="ctr" bIns="0" lIns="0" spcFirstLastPara="1" rIns="0" wrap="square" tIns="0">
            <a:noAutofit/>
          </a:bodyPr>
          <a:lstStyle>
            <a:lvl1pPr lvl="0">
              <a:spcBef>
                <a:spcPts val="0"/>
              </a:spcBef>
              <a:spcAft>
                <a:spcPts val="0"/>
              </a:spcAft>
              <a:buClr>
                <a:schemeClr val="dk1"/>
              </a:buClr>
              <a:buSzPts val="1000"/>
              <a:buFont typeface="DM Sans Light"/>
              <a:buNone/>
              <a:defRPr sz="1000">
                <a:solidFill>
                  <a:schemeClr val="dk1"/>
                </a:solidFill>
                <a:latin typeface="DM Sans Light"/>
                <a:ea typeface="DM Sans Light"/>
                <a:cs typeface="DM Sans Light"/>
                <a:sym typeface="DM Sans Light"/>
              </a:defRPr>
            </a:lvl1pPr>
            <a:lvl2pPr lvl="1">
              <a:spcBef>
                <a:spcPts val="0"/>
              </a:spcBef>
              <a:spcAft>
                <a:spcPts val="0"/>
              </a:spcAft>
              <a:buClr>
                <a:schemeClr val="dk1"/>
              </a:buClr>
              <a:buSzPts val="1000"/>
              <a:buFont typeface="DM Sans Light"/>
              <a:buNone/>
              <a:defRPr sz="1000">
                <a:solidFill>
                  <a:schemeClr val="dk1"/>
                </a:solidFill>
                <a:latin typeface="DM Sans Light"/>
                <a:ea typeface="DM Sans Light"/>
                <a:cs typeface="DM Sans Light"/>
                <a:sym typeface="DM Sans Light"/>
              </a:defRPr>
            </a:lvl2pPr>
            <a:lvl3pPr lvl="2">
              <a:spcBef>
                <a:spcPts val="0"/>
              </a:spcBef>
              <a:spcAft>
                <a:spcPts val="0"/>
              </a:spcAft>
              <a:buClr>
                <a:schemeClr val="dk1"/>
              </a:buClr>
              <a:buSzPts val="1000"/>
              <a:buFont typeface="DM Sans Light"/>
              <a:buNone/>
              <a:defRPr sz="1000">
                <a:solidFill>
                  <a:schemeClr val="dk1"/>
                </a:solidFill>
                <a:latin typeface="DM Sans Light"/>
                <a:ea typeface="DM Sans Light"/>
                <a:cs typeface="DM Sans Light"/>
                <a:sym typeface="DM Sans Light"/>
              </a:defRPr>
            </a:lvl3pPr>
            <a:lvl4pPr lvl="3">
              <a:spcBef>
                <a:spcPts val="0"/>
              </a:spcBef>
              <a:spcAft>
                <a:spcPts val="0"/>
              </a:spcAft>
              <a:buClr>
                <a:schemeClr val="dk1"/>
              </a:buClr>
              <a:buSzPts val="1000"/>
              <a:buFont typeface="DM Sans Light"/>
              <a:buNone/>
              <a:defRPr sz="1000">
                <a:solidFill>
                  <a:schemeClr val="dk1"/>
                </a:solidFill>
                <a:latin typeface="DM Sans Light"/>
                <a:ea typeface="DM Sans Light"/>
                <a:cs typeface="DM Sans Light"/>
                <a:sym typeface="DM Sans Light"/>
              </a:defRPr>
            </a:lvl4pPr>
            <a:lvl5pPr lvl="4">
              <a:spcBef>
                <a:spcPts val="0"/>
              </a:spcBef>
              <a:spcAft>
                <a:spcPts val="0"/>
              </a:spcAft>
              <a:buClr>
                <a:schemeClr val="dk1"/>
              </a:buClr>
              <a:buSzPts val="1000"/>
              <a:buFont typeface="DM Sans Light"/>
              <a:buNone/>
              <a:defRPr sz="1000">
                <a:solidFill>
                  <a:schemeClr val="dk1"/>
                </a:solidFill>
                <a:latin typeface="DM Sans Light"/>
                <a:ea typeface="DM Sans Light"/>
                <a:cs typeface="DM Sans Light"/>
                <a:sym typeface="DM Sans Light"/>
              </a:defRPr>
            </a:lvl5pPr>
            <a:lvl6pPr lvl="5">
              <a:spcBef>
                <a:spcPts val="0"/>
              </a:spcBef>
              <a:spcAft>
                <a:spcPts val="0"/>
              </a:spcAft>
              <a:buClr>
                <a:schemeClr val="dk1"/>
              </a:buClr>
              <a:buSzPts val="1000"/>
              <a:buFont typeface="DM Sans Light"/>
              <a:buNone/>
              <a:defRPr sz="1000">
                <a:solidFill>
                  <a:schemeClr val="dk1"/>
                </a:solidFill>
                <a:latin typeface="DM Sans Light"/>
                <a:ea typeface="DM Sans Light"/>
                <a:cs typeface="DM Sans Light"/>
                <a:sym typeface="DM Sans Light"/>
              </a:defRPr>
            </a:lvl6pPr>
            <a:lvl7pPr lvl="6">
              <a:spcBef>
                <a:spcPts val="0"/>
              </a:spcBef>
              <a:spcAft>
                <a:spcPts val="0"/>
              </a:spcAft>
              <a:buClr>
                <a:schemeClr val="dk1"/>
              </a:buClr>
              <a:buSzPts val="1000"/>
              <a:buFont typeface="DM Sans Light"/>
              <a:buNone/>
              <a:defRPr sz="1000">
                <a:solidFill>
                  <a:schemeClr val="dk1"/>
                </a:solidFill>
                <a:latin typeface="DM Sans Light"/>
                <a:ea typeface="DM Sans Light"/>
                <a:cs typeface="DM Sans Light"/>
                <a:sym typeface="DM Sans Light"/>
              </a:defRPr>
            </a:lvl7pPr>
            <a:lvl8pPr lvl="7">
              <a:spcBef>
                <a:spcPts val="0"/>
              </a:spcBef>
              <a:spcAft>
                <a:spcPts val="0"/>
              </a:spcAft>
              <a:buClr>
                <a:schemeClr val="dk1"/>
              </a:buClr>
              <a:buSzPts val="1000"/>
              <a:buFont typeface="DM Sans Light"/>
              <a:buNone/>
              <a:defRPr sz="1000">
                <a:solidFill>
                  <a:schemeClr val="dk1"/>
                </a:solidFill>
                <a:latin typeface="DM Sans Light"/>
                <a:ea typeface="DM Sans Light"/>
                <a:cs typeface="DM Sans Light"/>
                <a:sym typeface="DM Sans Light"/>
              </a:defRPr>
            </a:lvl8pPr>
            <a:lvl9pPr lvl="8">
              <a:spcBef>
                <a:spcPts val="0"/>
              </a:spcBef>
              <a:spcAft>
                <a:spcPts val="0"/>
              </a:spcAft>
              <a:buClr>
                <a:schemeClr val="dk1"/>
              </a:buClr>
              <a:buSzPts val="1000"/>
              <a:buFont typeface="DM Sans Light"/>
              <a:buNone/>
              <a:defRPr sz="1000">
                <a:solidFill>
                  <a:schemeClr val="dk1"/>
                </a:solidFill>
                <a:latin typeface="DM Sans Light"/>
                <a:ea typeface="DM Sans Light"/>
                <a:cs typeface="DM Sans Light"/>
                <a:sym typeface="DM Sans Light"/>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ive modules">
  <p:cSld name="CUSTOM">
    <p:bg>
      <p:bgPr>
        <a:solidFill>
          <a:schemeClr val="lt1"/>
        </a:solidFill>
      </p:bgPr>
    </p:bg>
    <p:spTree>
      <p:nvGrpSpPr>
        <p:cNvPr id="153" name="Shape 153"/>
        <p:cNvGrpSpPr/>
        <p:nvPr/>
      </p:nvGrpSpPr>
      <p:grpSpPr>
        <a:xfrm>
          <a:off x="0" y="0"/>
          <a:ext cx="0" cy="0"/>
          <a:chOff x="0" y="0"/>
          <a:chExt cx="0" cy="0"/>
        </a:xfrm>
      </p:grpSpPr>
      <p:sp>
        <p:nvSpPr>
          <p:cNvPr id="154" name="Google Shape;154;p16"/>
          <p:cNvSpPr txBox="1"/>
          <p:nvPr>
            <p:ph idx="1" type="subTitle"/>
          </p:nvPr>
        </p:nvSpPr>
        <p:spPr>
          <a:xfrm>
            <a:off x="361975" y="217725"/>
            <a:ext cx="4163100" cy="237600"/>
          </a:xfrm>
          <a:prstGeom prst="rect">
            <a:avLst/>
          </a:prstGeom>
        </p:spPr>
        <p:txBody>
          <a:bodyPr anchorCtr="0" anchor="ctr" bIns="0" lIns="0" spcFirstLastPara="1" rIns="0" wrap="square" tIns="0">
            <a:noAutofit/>
          </a:bodyPr>
          <a:lstStyle>
            <a:lvl1pPr lvl="0">
              <a:spcBef>
                <a:spcPts val="0"/>
              </a:spcBef>
              <a:spcAft>
                <a:spcPts val="0"/>
              </a:spcAft>
              <a:buClr>
                <a:schemeClr val="dk1"/>
              </a:buClr>
              <a:buSzPts val="700"/>
              <a:buFont typeface="DM Sans"/>
              <a:buNone/>
              <a:defRPr sz="700">
                <a:solidFill>
                  <a:schemeClr val="dk1"/>
                </a:solidFill>
                <a:latin typeface="DM Sans"/>
                <a:ea typeface="DM Sans"/>
                <a:cs typeface="DM Sans"/>
                <a:sym typeface="DM Sans"/>
              </a:defRPr>
            </a:lvl1pPr>
            <a:lvl2pPr lvl="1">
              <a:spcBef>
                <a:spcPts val="0"/>
              </a:spcBef>
              <a:spcAft>
                <a:spcPts val="0"/>
              </a:spcAft>
              <a:buClr>
                <a:schemeClr val="dk1"/>
              </a:buClr>
              <a:buSzPts val="1400"/>
              <a:buNone/>
              <a:defRPr>
                <a:solidFill>
                  <a:schemeClr val="dk1"/>
                </a:solidFill>
              </a:defRPr>
            </a:lvl2pPr>
            <a:lvl3pPr lvl="2">
              <a:spcBef>
                <a:spcPts val="0"/>
              </a:spcBef>
              <a:spcAft>
                <a:spcPts val="0"/>
              </a:spcAft>
              <a:buClr>
                <a:schemeClr val="dk1"/>
              </a:buClr>
              <a:buSzPts val="1400"/>
              <a:buNone/>
              <a:defRPr>
                <a:solidFill>
                  <a:schemeClr val="dk1"/>
                </a:solidFill>
              </a:defRPr>
            </a:lvl3pPr>
            <a:lvl4pPr lvl="3">
              <a:spcBef>
                <a:spcPts val="0"/>
              </a:spcBef>
              <a:spcAft>
                <a:spcPts val="0"/>
              </a:spcAft>
              <a:buClr>
                <a:schemeClr val="dk1"/>
              </a:buClr>
              <a:buSzPts val="1400"/>
              <a:buNone/>
              <a:defRPr>
                <a:solidFill>
                  <a:schemeClr val="dk1"/>
                </a:solidFill>
              </a:defRPr>
            </a:lvl4pPr>
            <a:lvl5pPr lvl="4">
              <a:spcBef>
                <a:spcPts val="0"/>
              </a:spcBef>
              <a:spcAft>
                <a:spcPts val="0"/>
              </a:spcAft>
              <a:buClr>
                <a:schemeClr val="dk1"/>
              </a:buClr>
              <a:buSzPts val="1400"/>
              <a:buNone/>
              <a:defRPr>
                <a:solidFill>
                  <a:schemeClr val="dk1"/>
                </a:solidFill>
              </a:defRPr>
            </a:lvl5pPr>
            <a:lvl6pPr lvl="5">
              <a:spcBef>
                <a:spcPts val="0"/>
              </a:spcBef>
              <a:spcAft>
                <a:spcPts val="0"/>
              </a:spcAft>
              <a:buClr>
                <a:schemeClr val="dk1"/>
              </a:buClr>
              <a:buSzPts val="1400"/>
              <a:buNone/>
              <a:defRPr>
                <a:solidFill>
                  <a:schemeClr val="dk1"/>
                </a:solidFill>
              </a:defRPr>
            </a:lvl6pPr>
            <a:lvl7pPr lvl="6">
              <a:spcBef>
                <a:spcPts val="0"/>
              </a:spcBef>
              <a:spcAft>
                <a:spcPts val="0"/>
              </a:spcAft>
              <a:buClr>
                <a:schemeClr val="dk1"/>
              </a:buClr>
              <a:buSzPts val="1400"/>
              <a:buNone/>
              <a:defRPr>
                <a:solidFill>
                  <a:schemeClr val="dk1"/>
                </a:solidFill>
              </a:defRPr>
            </a:lvl7pPr>
            <a:lvl8pPr lvl="7">
              <a:spcBef>
                <a:spcPts val="0"/>
              </a:spcBef>
              <a:spcAft>
                <a:spcPts val="0"/>
              </a:spcAft>
              <a:buClr>
                <a:schemeClr val="dk1"/>
              </a:buClr>
              <a:buSzPts val="1400"/>
              <a:buNone/>
              <a:defRPr>
                <a:solidFill>
                  <a:schemeClr val="dk1"/>
                </a:solidFill>
              </a:defRPr>
            </a:lvl8pPr>
            <a:lvl9pPr lvl="8">
              <a:spcBef>
                <a:spcPts val="0"/>
              </a:spcBef>
              <a:spcAft>
                <a:spcPts val="0"/>
              </a:spcAft>
              <a:buClr>
                <a:schemeClr val="dk1"/>
              </a:buClr>
              <a:buSzPts val="1400"/>
              <a:buNone/>
              <a:defRPr>
                <a:solidFill>
                  <a:schemeClr val="dk1"/>
                </a:solidFill>
              </a:defRPr>
            </a:lvl9pPr>
          </a:lstStyle>
          <a:p/>
        </p:txBody>
      </p:sp>
      <p:sp>
        <p:nvSpPr>
          <p:cNvPr id="155" name="Google Shape;155;p16"/>
          <p:cNvSpPr txBox="1"/>
          <p:nvPr>
            <p:ph type="title"/>
          </p:nvPr>
        </p:nvSpPr>
        <p:spPr>
          <a:xfrm>
            <a:off x="361975" y="988555"/>
            <a:ext cx="3860100" cy="587700"/>
          </a:xfrm>
          <a:prstGeom prst="rect">
            <a:avLst/>
          </a:prstGeom>
        </p:spPr>
        <p:txBody>
          <a:bodyPr anchorCtr="0" anchor="t" bIns="0" lIns="0" spcFirstLastPara="1" rIns="0" wrap="square" tIns="0">
            <a:spAutoFit/>
          </a:bodyPr>
          <a:lstStyle>
            <a:lvl1pPr lvl="0">
              <a:lnSpc>
                <a:spcPct val="90000"/>
              </a:lnSpc>
              <a:spcBef>
                <a:spcPts val="0"/>
              </a:spcBef>
              <a:spcAft>
                <a:spcPts val="0"/>
              </a:spcAft>
              <a:buNone/>
              <a:defRPr sz="2200">
                <a:solidFill>
                  <a:schemeClr val="dk1"/>
                </a:solidFill>
              </a:defRPr>
            </a:lvl1pPr>
            <a:lvl2pPr lvl="1">
              <a:lnSpc>
                <a:spcPct val="90000"/>
              </a:lnSpc>
              <a:spcBef>
                <a:spcPts val="0"/>
              </a:spcBef>
              <a:spcAft>
                <a:spcPts val="0"/>
              </a:spcAft>
              <a:buNone/>
              <a:defRPr sz="2200">
                <a:solidFill>
                  <a:schemeClr val="dk1"/>
                </a:solidFill>
              </a:defRPr>
            </a:lvl2pPr>
            <a:lvl3pPr lvl="2">
              <a:lnSpc>
                <a:spcPct val="90000"/>
              </a:lnSpc>
              <a:spcBef>
                <a:spcPts val="0"/>
              </a:spcBef>
              <a:spcAft>
                <a:spcPts val="0"/>
              </a:spcAft>
              <a:buNone/>
              <a:defRPr sz="2200">
                <a:solidFill>
                  <a:schemeClr val="dk1"/>
                </a:solidFill>
              </a:defRPr>
            </a:lvl3pPr>
            <a:lvl4pPr lvl="3">
              <a:lnSpc>
                <a:spcPct val="90000"/>
              </a:lnSpc>
              <a:spcBef>
                <a:spcPts val="0"/>
              </a:spcBef>
              <a:spcAft>
                <a:spcPts val="0"/>
              </a:spcAft>
              <a:buNone/>
              <a:defRPr sz="2200">
                <a:solidFill>
                  <a:schemeClr val="dk1"/>
                </a:solidFill>
              </a:defRPr>
            </a:lvl4pPr>
            <a:lvl5pPr lvl="4">
              <a:lnSpc>
                <a:spcPct val="90000"/>
              </a:lnSpc>
              <a:spcBef>
                <a:spcPts val="0"/>
              </a:spcBef>
              <a:spcAft>
                <a:spcPts val="0"/>
              </a:spcAft>
              <a:buNone/>
              <a:defRPr sz="2200">
                <a:solidFill>
                  <a:schemeClr val="dk1"/>
                </a:solidFill>
              </a:defRPr>
            </a:lvl5pPr>
            <a:lvl6pPr lvl="5">
              <a:lnSpc>
                <a:spcPct val="90000"/>
              </a:lnSpc>
              <a:spcBef>
                <a:spcPts val="0"/>
              </a:spcBef>
              <a:spcAft>
                <a:spcPts val="0"/>
              </a:spcAft>
              <a:buNone/>
              <a:defRPr sz="2200">
                <a:solidFill>
                  <a:schemeClr val="dk1"/>
                </a:solidFill>
              </a:defRPr>
            </a:lvl6pPr>
            <a:lvl7pPr lvl="6">
              <a:lnSpc>
                <a:spcPct val="90000"/>
              </a:lnSpc>
              <a:spcBef>
                <a:spcPts val="0"/>
              </a:spcBef>
              <a:spcAft>
                <a:spcPts val="0"/>
              </a:spcAft>
              <a:buNone/>
              <a:defRPr sz="2200">
                <a:solidFill>
                  <a:schemeClr val="dk1"/>
                </a:solidFill>
              </a:defRPr>
            </a:lvl7pPr>
            <a:lvl8pPr lvl="7">
              <a:lnSpc>
                <a:spcPct val="90000"/>
              </a:lnSpc>
              <a:spcBef>
                <a:spcPts val="0"/>
              </a:spcBef>
              <a:spcAft>
                <a:spcPts val="0"/>
              </a:spcAft>
              <a:buNone/>
              <a:defRPr sz="2200">
                <a:solidFill>
                  <a:schemeClr val="dk1"/>
                </a:solidFill>
              </a:defRPr>
            </a:lvl8pPr>
            <a:lvl9pPr lvl="8">
              <a:lnSpc>
                <a:spcPct val="90000"/>
              </a:lnSpc>
              <a:spcBef>
                <a:spcPts val="0"/>
              </a:spcBef>
              <a:spcAft>
                <a:spcPts val="0"/>
              </a:spcAft>
              <a:buNone/>
              <a:defRPr sz="2200">
                <a:solidFill>
                  <a:schemeClr val="dk1"/>
                </a:solidFill>
              </a:defRPr>
            </a:lvl9pPr>
          </a:lstStyle>
          <a:p/>
        </p:txBody>
      </p:sp>
      <p:sp>
        <p:nvSpPr>
          <p:cNvPr id="156" name="Google Shape;156;p16"/>
          <p:cNvSpPr txBox="1"/>
          <p:nvPr>
            <p:ph idx="2" type="subTitle"/>
          </p:nvPr>
        </p:nvSpPr>
        <p:spPr>
          <a:xfrm>
            <a:off x="361975" y="732775"/>
            <a:ext cx="3860100" cy="138600"/>
          </a:xfrm>
          <a:prstGeom prst="rect">
            <a:avLst/>
          </a:prstGeom>
        </p:spPr>
        <p:txBody>
          <a:bodyPr anchorCtr="0" anchor="b" bIns="0" lIns="0" spcFirstLastPara="1" rIns="0" wrap="square" tIns="0">
            <a:spAutoFit/>
          </a:bodyPr>
          <a:lstStyle>
            <a:lvl1pPr lvl="0">
              <a:spcBef>
                <a:spcPts val="0"/>
              </a:spcBef>
              <a:spcAft>
                <a:spcPts val="0"/>
              </a:spcAft>
              <a:buClr>
                <a:schemeClr val="dk1"/>
              </a:buClr>
              <a:buSzPts val="1000"/>
              <a:buFont typeface="DM Sans Light"/>
              <a:buNone/>
              <a:defRPr sz="1000">
                <a:solidFill>
                  <a:schemeClr val="dk1"/>
                </a:solidFill>
                <a:latin typeface="DM Sans Light"/>
                <a:ea typeface="DM Sans Light"/>
                <a:cs typeface="DM Sans Light"/>
                <a:sym typeface="DM Sans Light"/>
              </a:defRPr>
            </a:lvl1pPr>
            <a:lvl2pPr lvl="1">
              <a:spcBef>
                <a:spcPts val="0"/>
              </a:spcBef>
              <a:spcAft>
                <a:spcPts val="0"/>
              </a:spcAft>
              <a:buClr>
                <a:schemeClr val="dk1"/>
              </a:buClr>
              <a:buSzPts val="1400"/>
              <a:buNone/>
              <a:defRPr>
                <a:solidFill>
                  <a:schemeClr val="dk1"/>
                </a:solidFill>
              </a:defRPr>
            </a:lvl2pPr>
            <a:lvl3pPr lvl="2">
              <a:spcBef>
                <a:spcPts val="0"/>
              </a:spcBef>
              <a:spcAft>
                <a:spcPts val="0"/>
              </a:spcAft>
              <a:buClr>
                <a:schemeClr val="dk1"/>
              </a:buClr>
              <a:buSzPts val="1400"/>
              <a:buNone/>
              <a:defRPr>
                <a:solidFill>
                  <a:schemeClr val="dk1"/>
                </a:solidFill>
              </a:defRPr>
            </a:lvl3pPr>
            <a:lvl4pPr lvl="3">
              <a:spcBef>
                <a:spcPts val="0"/>
              </a:spcBef>
              <a:spcAft>
                <a:spcPts val="0"/>
              </a:spcAft>
              <a:buClr>
                <a:schemeClr val="dk1"/>
              </a:buClr>
              <a:buSzPts val="1400"/>
              <a:buNone/>
              <a:defRPr>
                <a:solidFill>
                  <a:schemeClr val="dk1"/>
                </a:solidFill>
              </a:defRPr>
            </a:lvl4pPr>
            <a:lvl5pPr lvl="4">
              <a:spcBef>
                <a:spcPts val="0"/>
              </a:spcBef>
              <a:spcAft>
                <a:spcPts val="0"/>
              </a:spcAft>
              <a:buClr>
                <a:schemeClr val="dk1"/>
              </a:buClr>
              <a:buSzPts val="1400"/>
              <a:buNone/>
              <a:defRPr>
                <a:solidFill>
                  <a:schemeClr val="dk1"/>
                </a:solidFill>
              </a:defRPr>
            </a:lvl5pPr>
            <a:lvl6pPr lvl="5">
              <a:spcBef>
                <a:spcPts val="0"/>
              </a:spcBef>
              <a:spcAft>
                <a:spcPts val="0"/>
              </a:spcAft>
              <a:buClr>
                <a:schemeClr val="dk1"/>
              </a:buClr>
              <a:buSzPts val="1400"/>
              <a:buNone/>
              <a:defRPr>
                <a:solidFill>
                  <a:schemeClr val="dk1"/>
                </a:solidFill>
              </a:defRPr>
            </a:lvl6pPr>
            <a:lvl7pPr lvl="6">
              <a:spcBef>
                <a:spcPts val="0"/>
              </a:spcBef>
              <a:spcAft>
                <a:spcPts val="0"/>
              </a:spcAft>
              <a:buClr>
                <a:schemeClr val="dk1"/>
              </a:buClr>
              <a:buSzPts val="1400"/>
              <a:buNone/>
              <a:defRPr>
                <a:solidFill>
                  <a:schemeClr val="dk1"/>
                </a:solidFill>
              </a:defRPr>
            </a:lvl7pPr>
            <a:lvl8pPr lvl="7">
              <a:spcBef>
                <a:spcPts val="0"/>
              </a:spcBef>
              <a:spcAft>
                <a:spcPts val="0"/>
              </a:spcAft>
              <a:buClr>
                <a:schemeClr val="dk1"/>
              </a:buClr>
              <a:buSzPts val="1400"/>
              <a:buNone/>
              <a:defRPr>
                <a:solidFill>
                  <a:schemeClr val="dk1"/>
                </a:solidFill>
              </a:defRPr>
            </a:lvl8pPr>
            <a:lvl9pPr lvl="8">
              <a:spcBef>
                <a:spcPts val="0"/>
              </a:spcBef>
              <a:spcAft>
                <a:spcPts val="0"/>
              </a:spcAft>
              <a:buClr>
                <a:schemeClr val="dk1"/>
              </a:buClr>
              <a:buSzPts val="1400"/>
              <a:buNone/>
              <a:defRPr>
                <a:solidFill>
                  <a:schemeClr val="dk1"/>
                </a:solidFill>
              </a:defRPr>
            </a:lvl9pPr>
          </a:lstStyle>
          <a:p/>
        </p:txBody>
      </p:sp>
      <p:sp>
        <p:nvSpPr>
          <p:cNvPr id="157" name="Google Shape;157;p16"/>
          <p:cNvSpPr txBox="1"/>
          <p:nvPr>
            <p:ph idx="3" type="body"/>
          </p:nvPr>
        </p:nvSpPr>
        <p:spPr>
          <a:xfrm>
            <a:off x="361975" y="3256513"/>
            <a:ext cx="3860100" cy="1327500"/>
          </a:xfrm>
          <a:prstGeom prst="rect">
            <a:avLst/>
          </a:prstGeom>
        </p:spPr>
        <p:txBody>
          <a:bodyPr anchorCtr="0" anchor="b" bIns="0" lIns="0" spcFirstLastPara="1" rIns="0" wrap="square" tIns="0">
            <a:noAutofit/>
          </a:bodyPr>
          <a:lstStyle>
            <a:lvl1pPr indent="-292100" lvl="0" marL="457200">
              <a:lnSpc>
                <a:spcPct val="100000"/>
              </a:lnSpc>
              <a:spcBef>
                <a:spcPts val="0"/>
              </a:spcBef>
              <a:spcAft>
                <a:spcPts val="0"/>
              </a:spcAft>
              <a:buClr>
                <a:schemeClr val="dk1"/>
              </a:buClr>
              <a:buSzPts val="1000"/>
              <a:buFont typeface="DM Sans Light"/>
              <a:buChar char="●"/>
              <a:defRPr sz="1000">
                <a:solidFill>
                  <a:schemeClr val="dk1"/>
                </a:solidFill>
                <a:latin typeface="DM Sans Light"/>
                <a:ea typeface="DM Sans Light"/>
                <a:cs typeface="DM Sans Light"/>
                <a:sym typeface="DM Sans Light"/>
              </a:defRPr>
            </a:lvl1pPr>
            <a:lvl2pPr indent="-292100" lvl="1" marL="914400">
              <a:lnSpc>
                <a:spcPct val="100000"/>
              </a:lnSpc>
              <a:spcBef>
                <a:spcPts val="800"/>
              </a:spcBef>
              <a:spcAft>
                <a:spcPts val="0"/>
              </a:spcAft>
              <a:buClr>
                <a:schemeClr val="dk1"/>
              </a:buClr>
              <a:buSzPts val="1000"/>
              <a:buFont typeface="DM Sans Light"/>
              <a:buChar char="○"/>
              <a:defRPr sz="1000">
                <a:solidFill>
                  <a:schemeClr val="dk1"/>
                </a:solidFill>
                <a:latin typeface="DM Sans Light"/>
                <a:ea typeface="DM Sans Light"/>
                <a:cs typeface="DM Sans Light"/>
                <a:sym typeface="DM Sans Light"/>
              </a:defRPr>
            </a:lvl2pPr>
            <a:lvl3pPr indent="-292100" lvl="2" marL="1371600">
              <a:lnSpc>
                <a:spcPct val="100000"/>
              </a:lnSpc>
              <a:spcBef>
                <a:spcPts val="800"/>
              </a:spcBef>
              <a:spcAft>
                <a:spcPts val="0"/>
              </a:spcAft>
              <a:buClr>
                <a:schemeClr val="dk1"/>
              </a:buClr>
              <a:buSzPts val="1000"/>
              <a:buFont typeface="DM Sans Light"/>
              <a:buChar char="■"/>
              <a:defRPr sz="1000">
                <a:solidFill>
                  <a:schemeClr val="dk1"/>
                </a:solidFill>
                <a:latin typeface="DM Sans Light"/>
                <a:ea typeface="DM Sans Light"/>
                <a:cs typeface="DM Sans Light"/>
                <a:sym typeface="DM Sans Light"/>
              </a:defRPr>
            </a:lvl3pPr>
            <a:lvl4pPr indent="-292100" lvl="3" marL="1828800">
              <a:lnSpc>
                <a:spcPct val="100000"/>
              </a:lnSpc>
              <a:spcBef>
                <a:spcPts val="800"/>
              </a:spcBef>
              <a:spcAft>
                <a:spcPts val="0"/>
              </a:spcAft>
              <a:buClr>
                <a:schemeClr val="dk1"/>
              </a:buClr>
              <a:buSzPts val="1000"/>
              <a:buFont typeface="DM Sans Light"/>
              <a:buChar char="●"/>
              <a:defRPr sz="1000">
                <a:solidFill>
                  <a:schemeClr val="dk1"/>
                </a:solidFill>
                <a:latin typeface="DM Sans Light"/>
                <a:ea typeface="DM Sans Light"/>
                <a:cs typeface="DM Sans Light"/>
                <a:sym typeface="DM Sans Light"/>
              </a:defRPr>
            </a:lvl4pPr>
            <a:lvl5pPr indent="-292100" lvl="4" marL="2286000">
              <a:lnSpc>
                <a:spcPct val="100000"/>
              </a:lnSpc>
              <a:spcBef>
                <a:spcPts val="800"/>
              </a:spcBef>
              <a:spcAft>
                <a:spcPts val="0"/>
              </a:spcAft>
              <a:buClr>
                <a:schemeClr val="dk1"/>
              </a:buClr>
              <a:buSzPts val="1000"/>
              <a:buFont typeface="DM Sans Light"/>
              <a:buChar char="○"/>
              <a:defRPr sz="1000">
                <a:solidFill>
                  <a:schemeClr val="dk1"/>
                </a:solidFill>
                <a:latin typeface="DM Sans Light"/>
                <a:ea typeface="DM Sans Light"/>
                <a:cs typeface="DM Sans Light"/>
                <a:sym typeface="DM Sans Light"/>
              </a:defRPr>
            </a:lvl5pPr>
            <a:lvl6pPr indent="-292100" lvl="5" marL="2743200">
              <a:lnSpc>
                <a:spcPct val="100000"/>
              </a:lnSpc>
              <a:spcBef>
                <a:spcPts val="800"/>
              </a:spcBef>
              <a:spcAft>
                <a:spcPts val="0"/>
              </a:spcAft>
              <a:buClr>
                <a:schemeClr val="dk1"/>
              </a:buClr>
              <a:buSzPts val="1000"/>
              <a:buFont typeface="DM Sans Light"/>
              <a:buChar char="■"/>
              <a:defRPr sz="1000">
                <a:solidFill>
                  <a:schemeClr val="dk1"/>
                </a:solidFill>
                <a:latin typeface="DM Sans Light"/>
                <a:ea typeface="DM Sans Light"/>
                <a:cs typeface="DM Sans Light"/>
                <a:sym typeface="DM Sans Light"/>
              </a:defRPr>
            </a:lvl6pPr>
            <a:lvl7pPr indent="-292100" lvl="6" marL="3200400">
              <a:lnSpc>
                <a:spcPct val="100000"/>
              </a:lnSpc>
              <a:spcBef>
                <a:spcPts val="800"/>
              </a:spcBef>
              <a:spcAft>
                <a:spcPts val="0"/>
              </a:spcAft>
              <a:buClr>
                <a:schemeClr val="dk1"/>
              </a:buClr>
              <a:buSzPts val="1000"/>
              <a:buFont typeface="DM Sans Light"/>
              <a:buChar char="●"/>
              <a:defRPr sz="1000">
                <a:solidFill>
                  <a:schemeClr val="dk1"/>
                </a:solidFill>
                <a:latin typeface="DM Sans Light"/>
                <a:ea typeface="DM Sans Light"/>
                <a:cs typeface="DM Sans Light"/>
                <a:sym typeface="DM Sans Light"/>
              </a:defRPr>
            </a:lvl7pPr>
            <a:lvl8pPr indent="-292100" lvl="7" marL="3657600">
              <a:lnSpc>
                <a:spcPct val="100000"/>
              </a:lnSpc>
              <a:spcBef>
                <a:spcPts val="800"/>
              </a:spcBef>
              <a:spcAft>
                <a:spcPts val="0"/>
              </a:spcAft>
              <a:buClr>
                <a:schemeClr val="dk1"/>
              </a:buClr>
              <a:buSzPts val="1000"/>
              <a:buFont typeface="DM Sans Light"/>
              <a:buChar char="○"/>
              <a:defRPr sz="1000">
                <a:solidFill>
                  <a:schemeClr val="dk1"/>
                </a:solidFill>
                <a:latin typeface="DM Sans Light"/>
                <a:ea typeface="DM Sans Light"/>
                <a:cs typeface="DM Sans Light"/>
                <a:sym typeface="DM Sans Light"/>
              </a:defRPr>
            </a:lvl8pPr>
            <a:lvl9pPr indent="-292100" lvl="8" marL="4114800">
              <a:lnSpc>
                <a:spcPct val="100000"/>
              </a:lnSpc>
              <a:spcBef>
                <a:spcPts val="800"/>
              </a:spcBef>
              <a:spcAft>
                <a:spcPts val="800"/>
              </a:spcAft>
              <a:buClr>
                <a:schemeClr val="dk1"/>
              </a:buClr>
              <a:buSzPts val="1000"/>
              <a:buFont typeface="DM Sans Light"/>
              <a:buChar char="■"/>
              <a:defRPr sz="1000">
                <a:solidFill>
                  <a:schemeClr val="dk1"/>
                </a:solidFill>
                <a:latin typeface="DM Sans Light"/>
                <a:ea typeface="DM Sans Light"/>
                <a:cs typeface="DM Sans Light"/>
                <a:sym typeface="DM Sans Light"/>
              </a:defRPr>
            </a:lvl9pPr>
          </a:lstStyle>
          <a:p/>
        </p:txBody>
      </p:sp>
      <p:sp>
        <p:nvSpPr>
          <p:cNvPr id="158" name="Google Shape;158;p16"/>
          <p:cNvSpPr txBox="1"/>
          <p:nvPr>
            <p:ph idx="4" type="title"/>
          </p:nvPr>
        </p:nvSpPr>
        <p:spPr>
          <a:xfrm>
            <a:off x="4800825" y="258072"/>
            <a:ext cx="1762200" cy="587700"/>
          </a:xfrm>
          <a:prstGeom prst="rect">
            <a:avLst/>
          </a:prstGeom>
        </p:spPr>
        <p:txBody>
          <a:bodyPr anchorCtr="0" anchor="t" bIns="0" lIns="0" spcFirstLastPara="1" rIns="0" wrap="square" tIns="0">
            <a:spAutoFit/>
          </a:bodyPr>
          <a:lstStyle>
            <a:lvl1pPr lvl="0">
              <a:lnSpc>
                <a:spcPct val="90000"/>
              </a:lnSpc>
              <a:spcBef>
                <a:spcPts val="0"/>
              </a:spcBef>
              <a:spcAft>
                <a:spcPts val="0"/>
              </a:spcAft>
              <a:buNone/>
              <a:defRPr sz="4200"/>
            </a:lvl1pPr>
            <a:lvl2pPr lvl="1">
              <a:lnSpc>
                <a:spcPct val="90000"/>
              </a:lnSpc>
              <a:spcBef>
                <a:spcPts val="0"/>
              </a:spcBef>
              <a:spcAft>
                <a:spcPts val="0"/>
              </a:spcAft>
              <a:buNone/>
              <a:defRPr sz="2200"/>
            </a:lvl2pPr>
            <a:lvl3pPr lvl="2">
              <a:lnSpc>
                <a:spcPct val="90000"/>
              </a:lnSpc>
              <a:spcBef>
                <a:spcPts val="0"/>
              </a:spcBef>
              <a:spcAft>
                <a:spcPts val="0"/>
              </a:spcAft>
              <a:buNone/>
              <a:defRPr sz="2200"/>
            </a:lvl3pPr>
            <a:lvl4pPr lvl="3">
              <a:lnSpc>
                <a:spcPct val="90000"/>
              </a:lnSpc>
              <a:spcBef>
                <a:spcPts val="0"/>
              </a:spcBef>
              <a:spcAft>
                <a:spcPts val="0"/>
              </a:spcAft>
              <a:buNone/>
              <a:defRPr sz="2200"/>
            </a:lvl4pPr>
            <a:lvl5pPr lvl="4">
              <a:lnSpc>
                <a:spcPct val="90000"/>
              </a:lnSpc>
              <a:spcBef>
                <a:spcPts val="0"/>
              </a:spcBef>
              <a:spcAft>
                <a:spcPts val="0"/>
              </a:spcAft>
              <a:buNone/>
              <a:defRPr sz="2200"/>
            </a:lvl5pPr>
            <a:lvl6pPr lvl="5">
              <a:lnSpc>
                <a:spcPct val="90000"/>
              </a:lnSpc>
              <a:spcBef>
                <a:spcPts val="0"/>
              </a:spcBef>
              <a:spcAft>
                <a:spcPts val="0"/>
              </a:spcAft>
              <a:buNone/>
              <a:defRPr sz="2200"/>
            </a:lvl6pPr>
            <a:lvl7pPr lvl="6">
              <a:lnSpc>
                <a:spcPct val="90000"/>
              </a:lnSpc>
              <a:spcBef>
                <a:spcPts val="0"/>
              </a:spcBef>
              <a:spcAft>
                <a:spcPts val="0"/>
              </a:spcAft>
              <a:buNone/>
              <a:defRPr sz="2200"/>
            </a:lvl7pPr>
            <a:lvl8pPr lvl="7">
              <a:lnSpc>
                <a:spcPct val="90000"/>
              </a:lnSpc>
              <a:spcBef>
                <a:spcPts val="0"/>
              </a:spcBef>
              <a:spcAft>
                <a:spcPts val="0"/>
              </a:spcAft>
              <a:buNone/>
              <a:defRPr sz="2200"/>
            </a:lvl8pPr>
            <a:lvl9pPr lvl="8">
              <a:lnSpc>
                <a:spcPct val="90000"/>
              </a:lnSpc>
              <a:spcBef>
                <a:spcPts val="0"/>
              </a:spcBef>
              <a:spcAft>
                <a:spcPts val="0"/>
              </a:spcAft>
              <a:buNone/>
              <a:defRPr sz="2200"/>
            </a:lvl9pPr>
          </a:lstStyle>
          <a:p/>
        </p:txBody>
      </p:sp>
      <p:sp>
        <p:nvSpPr>
          <p:cNvPr id="159" name="Google Shape;159;p16"/>
          <p:cNvSpPr txBox="1"/>
          <p:nvPr>
            <p:ph idx="5" type="title"/>
          </p:nvPr>
        </p:nvSpPr>
        <p:spPr>
          <a:xfrm>
            <a:off x="7094925" y="258072"/>
            <a:ext cx="1762200" cy="587700"/>
          </a:xfrm>
          <a:prstGeom prst="rect">
            <a:avLst/>
          </a:prstGeom>
        </p:spPr>
        <p:txBody>
          <a:bodyPr anchorCtr="0" anchor="t" bIns="0" lIns="0" spcFirstLastPara="1" rIns="0" wrap="square" tIns="0">
            <a:spAutoFit/>
          </a:bodyPr>
          <a:lstStyle>
            <a:lvl1pPr lvl="0">
              <a:lnSpc>
                <a:spcPct val="90000"/>
              </a:lnSpc>
              <a:spcBef>
                <a:spcPts val="0"/>
              </a:spcBef>
              <a:spcAft>
                <a:spcPts val="0"/>
              </a:spcAft>
              <a:buNone/>
              <a:defRPr sz="4200">
                <a:solidFill>
                  <a:schemeClr val="dk1"/>
                </a:solidFill>
              </a:defRPr>
            </a:lvl1pPr>
            <a:lvl2pPr lvl="1">
              <a:lnSpc>
                <a:spcPct val="90000"/>
              </a:lnSpc>
              <a:spcBef>
                <a:spcPts val="0"/>
              </a:spcBef>
              <a:spcAft>
                <a:spcPts val="0"/>
              </a:spcAft>
              <a:buNone/>
              <a:defRPr sz="2200">
                <a:solidFill>
                  <a:schemeClr val="dk1"/>
                </a:solidFill>
              </a:defRPr>
            </a:lvl2pPr>
            <a:lvl3pPr lvl="2">
              <a:lnSpc>
                <a:spcPct val="90000"/>
              </a:lnSpc>
              <a:spcBef>
                <a:spcPts val="0"/>
              </a:spcBef>
              <a:spcAft>
                <a:spcPts val="0"/>
              </a:spcAft>
              <a:buNone/>
              <a:defRPr sz="2200">
                <a:solidFill>
                  <a:schemeClr val="dk1"/>
                </a:solidFill>
              </a:defRPr>
            </a:lvl3pPr>
            <a:lvl4pPr lvl="3">
              <a:lnSpc>
                <a:spcPct val="90000"/>
              </a:lnSpc>
              <a:spcBef>
                <a:spcPts val="0"/>
              </a:spcBef>
              <a:spcAft>
                <a:spcPts val="0"/>
              </a:spcAft>
              <a:buNone/>
              <a:defRPr sz="2200">
                <a:solidFill>
                  <a:schemeClr val="dk1"/>
                </a:solidFill>
              </a:defRPr>
            </a:lvl4pPr>
            <a:lvl5pPr lvl="4">
              <a:lnSpc>
                <a:spcPct val="90000"/>
              </a:lnSpc>
              <a:spcBef>
                <a:spcPts val="0"/>
              </a:spcBef>
              <a:spcAft>
                <a:spcPts val="0"/>
              </a:spcAft>
              <a:buNone/>
              <a:defRPr sz="2200">
                <a:solidFill>
                  <a:schemeClr val="dk1"/>
                </a:solidFill>
              </a:defRPr>
            </a:lvl5pPr>
            <a:lvl6pPr lvl="5">
              <a:lnSpc>
                <a:spcPct val="90000"/>
              </a:lnSpc>
              <a:spcBef>
                <a:spcPts val="0"/>
              </a:spcBef>
              <a:spcAft>
                <a:spcPts val="0"/>
              </a:spcAft>
              <a:buNone/>
              <a:defRPr sz="2200">
                <a:solidFill>
                  <a:schemeClr val="dk1"/>
                </a:solidFill>
              </a:defRPr>
            </a:lvl6pPr>
            <a:lvl7pPr lvl="6">
              <a:lnSpc>
                <a:spcPct val="90000"/>
              </a:lnSpc>
              <a:spcBef>
                <a:spcPts val="0"/>
              </a:spcBef>
              <a:spcAft>
                <a:spcPts val="0"/>
              </a:spcAft>
              <a:buNone/>
              <a:defRPr sz="2200">
                <a:solidFill>
                  <a:schemeClr val="dk1"/>
                </a:solidFill>
              </a:defRPr>
            </a:lvl7pPr>
            <a:lvl8pPr lvl="7">
              <a:lnSpc>
                <a:spcPct val="90000"/>
              </a:lnSpc>
              <a:spcBef>
                <a:spcPts val="0"/>
              </a:spcBef>
              <a:spcAft>
                <a:spcPts val="0"/>
              </a:spcAft>
              <a:buNone/>
              <a:defRPr sz="2200">
                <a:solidFill>
                  <a:schemeClr val="dk1"/>
                </a:solidFill>
              </a:defRPr>
            </a:lvl8pPr>
            <a:lvl9pPr lvl="8">
              <a:lnSpc>
                <a:spcPct val="90000"/>
              </a:lnSpc>
              <a:spcBef>
                <a:spcPts val="0"/>
              </a:spcBef>
              <a:spcAft>
                <a:spcPts val="0"/>
              </a:spcAft>
              <a:buNone/>
              <a:defRPr sz="2200">
                <a:solidFill>
                  <a:schemeClr val="dk1"/>
                </a:solidFill>
              </a:defRPr>
            </a:lvl9pPr>
          </a:lstStyle>
          <a:p/>
        </p:txBody>
      </p:sp>
      <p:sp>
        <p:nvSpPr>
          <p:cNvPr id="160" name="Google Shape;160;p16"/>
          <p:cNvSpPr txBox="1"/>
          <p:nvPr>
            <p:ph idx="6" type="title"/>
          </p:nvPr>
        </p:nvSpPr>
        <p:spPr>
          <a:xfrm>
            <a:off x="4800825" y="1698225"/>
            <a:ext cx="1762200" cy="587700"/>
          </a:xfrm>
          <a:prstGeom prst="rect">
            <a:avLst/>
          </a:prstGeom>
        </p:spPr>
        <p:txBody>
          <a:bodyPr anchorCtr="0" anchor="t" bIns="0" lIns="0" spcFirstLastPara="1" rIns="0" wrap="square" tIns="0">
            <a:spAutoFit/>
          </a:bodyPr>
          <a:lstStyle>
            <a:lvl1pPr lvl="0">
              <a:lnSpc>
                <a:spcPct val="90000"/>
              </a:lnSpc>
              <a:spcBef>
                <a:spcPts val="0"/>
              </a:spcBef>
              <a:spcAft>
                <a:spcPts val="0"/>
              </a:spcAft>
              <a:buNone/>
              <a:defRPr sz="4200"/>
            </a:lvl1pPr>
            <a:lvl2pPr lvl="1">
              <a:lnSpc>
                <a:spcPct val="90000"/>
              </a:lnSpc>
              <a:spcBef>
                <a:spcPts val="0"/>
              </a:spcBef>
              <a:spcAft>
                <a:spcPts val="0"/>
              </a:spcAft>
              <a:buNone/>
              <a:defRPr sz="2200">
                <a:solidFill>
                  <a:schemeClr val="dk1"/>
                </a:solidFill>
              </a:defRPr>
            </a:lvl2pPr>
            <a:lvl3pPr lvl="2">
              <a:lnSpc>
                <a:spcPct val="90000"/>
              </a:lnSpc>
              <a:spcBef>
                <a:spcPts val="0"/>
              </a:spcBef>
              <a:spcAft>
                <a:spcPts val="0"/>
              </a:spcAft>
              <a:buNone/>
              <a:defRPr sz="2200">
                <a:solidFill>
                  <a:schemeClr val="dk1"/>
                </a:solidFill>
              </a:defRPr>
            </a:lvl3pPr>
            <a:lvl4pPr lvl="3">
              <a:lnSpc>
                <a:spcPct val="90000"/>
              </a:lnSpc>
              <a:spcBef>
                <a:spcPts val="0"/>
              </a:spcBef>
              <a:spcAft>
                <a:spcPts val="0"/>
              </a:spcAft>
              <a:buNone/>
              <a:defRPr sz="2200">
                <a:solidFill>
                  <a:schemeClr val="dk1"/>
                </a:solidFill>
              </a:defRPr>
            </a:lvl4pPr>
            <a:lvl5pPr lvl="4">
              <a:lnSpc>
                <a:spcPct val="90000"/>
              </a:lnSpc>
              <a:spcBef>
                <a:spcPts val="0"/>
              </a:spcBef>
              <a:spcAft>
                <a:spcPts val="0"/>
              </a:spcAft>
              <a:buNone/>
              <a:defRPr sz="2200">
                <a:solidFill>
                  <a:schemeClr val="dk1"/>
                </a:solidFill>
              </a:defRPr>
            </a:lvl5pPr>
            <a:lvl6pPr lvl="5">
              <a:lnSpc>
                <a:spcPct val="90000"/>
              </a:lnSpc>
              <a:spcBef>
                <a:spcPts val="0"/>
              </a:spcBef>
              <a:spcAft>
                <a:spcPts val="0"/>
              </a:spcAft>
              <a:buNone/>
              <a:defRPr sz="2200">
                <a:solidFill>
                  <a:schemeClr val="dk1"/>
                </a:solidFill>
              </a:defRPr>
            </a:lvl6pPr>
            <a:lvl7pPr lvl="6">
              <a:lnSpc>
                <a:spcPct val="90000"/>
              </a:lnSpc>
              <a:spcBef>
                <a:spcPts val="0"/>
              </a:spcBef>
              <a:spcAft>
                <a:spcPts val="0"/>
              </a:spcAft>
              <a:buNone/>
              <a:defRPr sz="2200">
                <a:solidFill>
                  <a:schemeClr val="dk1"/>
                </a:solidFill>
              </a:defRPr>
            </a:lvl7pPr>
            <a:lvl8pPr lvl="7">
              <a:lnSpc>
                <a:spcPct val="90000"/>
              </a:lnSpc>
              <a:spcBef>
                <a:spcPts val="0"/>
              </a:spcBef>
              <a:spcAft>
                <a:spcPts val="0"/>
              </a:spcAft>
              <a:buNone/>
              <a:defRPr sz="2200">
                <a:solidFill>
                  <a:schemeClr val="dk1"/>
                </a:solidFill>
              </a:defRPr>
            </a:lvl8pPr>
            <a:lvl9pPr lvl="8">
              <a:lnSpc>
                <a:spcPct val="90000"/>
              </a:lnSpc>
              <a:spcBef>
                <a:spcPts val="0"/>
              </a:spcBef>
              <a:spcAft>
                <a:spcPts val="0"/>
              </a:spcAft>
              <a:buNone/>
              <a:defRPr sz="2200">
                <a:solidFill>
                  <a:schemeClr val="dk1"/>
                </a:solidFill>
              </a:defRPr>
            </a:lvl9pPr>
          </a:lstStyle>
          <a:p/>
        </p:txBody>
      </p:sp>
      <p:sp>
        <p:nvSpPr>
          <p:cNvPr id="161" name="Google Shape;161;p16"/>
          <p:cNvSpPr txBox="1"/>
          <p:nvPr>
            <p:ph idx="7" type="body"/>
          </p:nvPr>
        </p:nvSpPr>
        <p:spPr>
          <a:xfrm>
            <a:off x="4800825" y="4122308"/>
            <a:ext cx="3975900" cy="461700"/>
          </a:xfrm>
          <a:prstGeom prst="rect">
            <a:avLst/>
          </a:prstGeom>
        </p:spPr>
        <p:txBody>
          <a:bodyPr anchorCtr="0" anchor="b" bIns="0" lIns="0" spcFirstLastPara="1" rIns="0" wrap="square" tIns="0">
            <a:noAutofit/>
          </a:bodyPr>
          <a:lstStyle>
            <a:lvl1pPr indent="-292100" lvl="0" marL="457200">
              <a:spcBef>
                <a:spcPts val="0"/>
              </a:spcBef>
              <a:spcAft>
                <a:spcPts val="0"/>
              </a:spcAft>
              <a:buClr>
                <a:schemeClr val="lt1"/>
              </a:buClr>
              <a:buSzPts val="1000"/>
              <a:buFont typeface="DM Sans"/>
              <a:buChar char="●"/>
              <a:defRPr sz="1000"/>
            </a:lvl1pPr>
            <a:lvl2pPr indent="-292100" lvl="1" marL="914400">
              <a:spcBef>
                <a:spcPts val="800"/>
              </a:spcBef>
              <a:spcAft>
                <a:spcPts val="0"/>
              </a:spcAft>
              <a:buClr>
                <a:schemeClr val="lt1"/>
              </a:buClr>
              <a:buSzPts val="1000"/>
              <a:buFont typeface="DM Sans"/>
              <a:buChar char="○"/>
              <a:defRPr sz="1000"/>
            </a:lvl2pPr>
            <a:lvl3pPr indent="-292100" lvl="2" marL="1371600">
              <a:spcBef>
                <a:spcPts val="800"/>
              </a:spcBef>
              <a:spcAft>
                <a:spcPts val="0"/>
              </a:spcAft>
              <a:buClr>
                <a:schemeClr val="lt1"/>
              </a:buClr>
              <a:buSzPts val="1000"/>
              <a:buFont typeface="DM Sans"/>
              <a:buChar char="■"/>
              <a:defRPr sz="1000"/>
            </a:lvl3pPr>
            <a:lvl4pPr indent="-292100" lvl="3" marL="1828800">
              <a:spcBef>
                <a:spcPts val="800"/>
              </a:spcBef>
              <a:spcAft>
                <a:spcPts val="0"/>
              </a:spcAft>
              <a:buClr>
                <a:schemeClr val="lt1"/>
              </a:buClr>
              <a:buSzPts val="1000"/>
              <a:buFont typeface="DM Sans"/>
              <a:buChar char="●"/>
              <a:defRPr sz="1000"/>
            </a:lvl4pPr>
            <a:lvl5pPr indent="-292100" lvl="4" marL="2286000">
              <a:spcBef>
                <a:spcPts val="800"/>
              </a:spcBef>
              <a:spcAft>
                <a:spcPts val="0"/>
              </a:spcAft>
              <a:buClr>
                <a:schemeClr val="lt1"/>
              </a:buClr>
              <a:buSzPts val="1000"/>
              <a:buFont typeface="DM Sans"/>
              <a:buChar char="○"/>
              <a:defRPr sz="1000"/>
            </a:lvl5pPr>
            <a:lvl6pPr indent="-292100" lvl="5" marL="2743200">
              <a:spcBef>
                <a:spcPts val="800"/>
              </a:spcBef>
              <a:spcAft>
                <a:spcPts val="0"/>
              </a:spcAft>
              <a:buClr>
                <a:schemeClr val="lt1"/>
              </a:buClr>
              <a:buSzPts val="1000"/>
              <a:buFont typeface="DM Sans"/>
              <a:buChar char="■"/>
              <a:defRPr sz="1000"/>
            </a:lvl6pPr>
            <a:lvl7pPr indent="-292100" lvl="6" marL="3200400">
              <a:spcBef>
                <a:spcPts val="800"/>
              </a:spcBef>
              <a:spcAft>
                <a:spcPts val="0"/>
              </a:spcAft>
              <a:buClr>
                <a:schemeClr val="lt1"/>
              </a:buClr>
              <a:buSzPts val="1000"/>
              <a:buFont typeface="DM Sans"/>
              <a:buChar char="●"/>
              <a:defRPr sz="1000"/>
            </a:lvl7pPr>
            <a:lvl8pPr indent="-292100" lvl="7" marL="3657600">
              <a:spcBef>
                <a:spcPts val="800"/>
              </a:spcBef>
              <a:spcAft>
                <a:spcPts val="0"/>
              </a:spcAft>
              <a:buClr>
                <a:schemeClr val="lt1"/>
              </a:buClr>
              <a:buSzPts val="1000"/>
              <a:buFont typeface="DM Sans"/>
              <a:buChar char="○"/>
              <a:defRPr sz="1000"/>
            </a:lvl8pPr>
            <a:lvl9pPr indent="-292100" lvl="8" marL="4114800">
              <a:spcBef>
                <a:spcPts val="800"/>
              </a:spcBef>
              <a:spcAft>
                <a:spcPts val="800"/>
              </a:spcAft>
              <a:buClr>
                <a:schemeClr val="lt1"/>
              </a:buClr>
              <a:buSzPts val="1000"/>
              <a:buFont typeface="DM Sans"/>
              <a:buChar char="■"/>
              <a:defRPr sz="1000"/>
            </a:lvl9pPr>
          </a:lstStyle>
          <a:p/>
        </p:txBody>
      </p:sp>
      <p:sp>
        <p:nvSpPr>
          <p:cNvPr id="162" name="Google Shape;162;p16"/>
          <p:cNvSpPr txBox="1"/>
          <p:nvPr>
            <p:ph idx="8" type="title"/>
          </p:nvPr>
        </p:nvSpPr>
        <p:spPr>
          <a:xfrm>
            <a:off x="4800825" y="3215225"/>
            <a:ext cx="3975900" cy="798900"/>
          </a:xfrm>
          <a:prstGeom prst="rect">
            <a:avLst/>
          </a:prstGeom>
        </p:spPr>
        <p:txBody>
          <a:bodyPr anchorCtr="0" anchor="t" bIns="0" lIns="0" spcFirstLastPara="1" rIns="0" wrap="square" tIns="0">
            <a:noAutofit/>
          </a:bodyPr>
          <a:lstStyle>
            <a:lvl1pPr lvl="0">
              <a:spcBef>
                <a:spcPts val="0"/>
              </a:spcBef>
              <a:spcAft>
                <a:spcPts val="0"/>
              </a:spcAft>
              <a:buNone/>
              <a:defRPr sz="6200"/>
            </a:lvl1pPr>
            <a:lvl2pPr lvl="1">
              <a:spcBef>
                <a:spcPts val="0"/>
              </a:spcBef>
              <a:spcAft>
                <a:spcPts val="0"/>
              </a:spcAft>
              <a:buNone/>
              <a:defRPr sz="2200">
                <a:solidFill>
                  <a:schemeClr val="dk1"/>
                </a:solidFill>
              </a:defRPr>
            </a:lvl2pPr>
            <a:lvl3pPr lvl="2">
              <a:spcBef>
                <a:spcPts val="0"/>
              </a:spcBef>
              <a:spcAft>
                <a:spcPts val="0"/>
              </a:spcAft>
              <a:buNone/>
              <a:defRPr sz="2200">
                <a:solidFill>
                  <a:schemeClr val="dk1"/>
                </a:solidFill>
              </a:defRPr>
            </a:lvl3pPr>
            <a:lvl4pPr lvl="3">
              <a:spcBef>
                <a:spcPts val="0"/>
              </a:spcBef>
              <a:spcAft>
                <a:spcPts val="0"/>
              </a:spcAft>
              <a:buNone/>
              <a:defRPr sz="2200">
                <a:solidFill>
                  <a:schemeClr val="dk1"/>
                </a:solidFill>
              </a:defRPr>
            </a:lvl4pPr>
            <a:lvl5pPr lvl="4">
              <a:spcBef>
                <a:spcPts val="0"/>
              </a:spcBef>
              <a:spcAft>
                <a:spcPts val="0"/>
              </a:spcAft>
              <a:buNone/>
              <a:defRPr sz="2200">
                <a:solidFill>
                  <a:schemeClr val="dk1"/>
                </a:solidFill>
              </a:defRPr>
            </a:lvl5pPr>
            <a:lvl6pPr lvl="5">
              <a:spcBef>
                <a:spcPts val="0"/>
              </a:spcBef>
              <a:spcAft>
                <a:spcPts val="0"/>
              </a:spcAft>
              <a:buNone/>
              <a:defRPr sz="2200">
                <a:solidFill>
                  <a:schemeClr val="dk1"/>
                </a:solidFill>
              </a:defRPr>
            </a:lvl6pPr>
            <a:lvl7pPr lvl="6">
              <a:spcBef>
                <a:spcPts val="0"/>
              </a:spcBef>
              <a:spcAft>
                <a:spcPts val="0"/>
              </a:spcAft>
              <a:buNone/>
              <a:defRPr sz="2200">
                <a:solidFill>
                  <a:schemeClr val="dk1"/>
                </a:solidFill>
              </a:defRPr>
            </a:lvl7pPr>
            <a:lvl8pPr lvl="7">
              <a:spcBef>
                <a:spcPts val="0"/>
              </a:spcBef>
              <a:spcAft>
                <a:spcPts val="0"/>
              </a:spcAft>
              <a:buNone/>
              <a:defRPr sz="2200">
                <a:solidFill>
                  <a:schemeClr val="dk1"/>
                </a:solidFill>
              </a:defRPr>
            </a:lvl8pPr>
            <a:lvl9pPr lvl="8">
              <a:spcBef>
                <a:spcPts val="0"/>
              </a:spcBef>
              <a:spcAft>
                <a:spcPts val="0"/>
              </a:spcAft>
              <a:buNone/>
              <a:defRPr sz="2200">
                <a:solidFill>
                  <a:schemeClr val="dk1"/>
                </a:solidFill>
              </a:defRPr>
            </a:lvl9pPr>
          </a:lstStyle>
          <a:p/>
        </p:txBody>
      </p:sp>
      <p:sp>
        <p:nvSpPr>
          <p:cNvPr id="163" name="Google Shape;163;p16"/>
          <p:cNvSpPr txBox="1"/>
          <p:nvPr>
            <p:ph idx="9" type="body"/>
          </p:nvPr>
        </p:nvSpPr>
        <p:spPr>
          <a:xfrm>
            <a:off x="4800825" y="2268700"/>
            <a:ext cx="1762200" cy="461700"/>
          </a:xfrm>
          <a:prstGeom prst="rect">
            <a:avLst/>
          </a:prstGeom>
        </p:spPr>
        <p:txBody>
          <a:bodyPr anchorCtr="0" anchor="b" bIns="0" lIns="0" spcFirstLastPara="1" rIns="0" wrap="square" tIns="0">
            <a:noAutofit/>
          </a:bodyPr>
          <a:lstStyle>
            <a:lvl1pPr indent="-292100" lvl="0" marL="457200">
              <a:spcBef>
                <a:spcPts val="0"/>
              </a:spcBef>
              <a:spcAft>
                <a:spcPts val="0"/>
              </a:spcAft>
              <a:buClr>
                <a:schemeClr val="dk1"/>
              </a:buClr>
              <a:buSzPts val="1000"/>
              <a:buFont typeface="DM Sans"/>
              <a:buChar char="●"/>
              <a:defRPr sz="1000">
                <a:solidFill>
                  <a:schemeClr val="dk1"/>
                </a:solidFill>
              </a:defRPr>
            </a:lvl1pPr>
            <a:lvl2pPr indent="-292100" lvl="1" marL="914400">
              <a:spcBef>
                <a:spcPts val="800"/>
              </a:spcBef>
              <a:spcAft>
                <a:spcPts val="0"/>
              </a:spcAft>
              <a:buClr>
                <a:schemeClr val="dk1"/>
              </a:buClr>
              <a:buSzPts val="1000"/>
              <a:buFont typeface="DM Sans"/>
              <a:buChar char="○"/>
              <a:defRPr sz="1000">
                <a:solidFill>
                  <a:schemeClr val="dk1"/>
                </a:solidFill>
              </a:defRPr>
            </a:lvl2pPr>
            <a:lvl3pPr indent="-292100" lvl="2" marL="1371600">
              <a:spcBef>
                <a:spcPts val="800"/>
              </a:spcBef>
              <a:spcAft>
                <a:spcPts val="0"/>
              </a:spcAft>
              <a:buClr>
                <a:schemeClr val="dk1"/>
              </a:buClr>
              <a:buSzPts val="1000"/>
              <a:buFont typeface="DM Sans"/>
              <a:buChar char="■"/>
              <a:defRPr sz="1000">
                <a:solidFill>
                  <a:schemeClr val="dk1"/>
                </a:solidFill>
              </a:defRPr>
            </a:lvl3pPr>
            <a:lvl4pPr indent="-292100" lvl="3" marL="1828800">
              <a:spcBef>
                <a:spcPts val="800"/>
              </a:spcBef>
              <a:spcAft>
                <a:spcPts val="0"/>
              </a:spcAft>
              <a:buClr>
                <a:schemeClr val="dk1"/>
              </a:buClr>
              <a:buSzPts val="1000"/>
              <a:buFont typeface="DM Sans"/>
              <a:buChar char="●"/>
              <a:defRPr sz="1000">
                <a:solidFill>
                  <a:schemeClr val="dk1"/>
                </a:solidFill>
              </a:defRPr>
            </a:lvl4pPr>
            <a:lvl5pPr indent="-292100" lvl="4" marL="2286000">
              <a:spcBef>
                <a:spcPts val="800"/>
              </a:spcBef>
              <a:spcAft>
                <a:spcPts val="0"/>
              </a:spcAft>
              <a:buClr>
                <a:schemeClr val="dk1"/>
              </a:buClr>
              <a:buSzPts val="1000"/>
              <a:buFont typeface="DM Sans"/>
              <a:buChar char="○"/>
              <a:defRPr sz="1000">
                <a:solidFill>
                  <a:schemeClr val="dk1"/>
                </a:solidFill>
              </a:defRPr>
            </a:lvl5pPr>
            <a:lvl6pPr indent="-292100" lvl="5" marL="2743200">
              <a:spcBef>
                <a:spcPts val="800"/>
              </a:spcBef>
              <a:spcAft>
                <a:spcPts val="0"/>
              </a:spcAft>
              <a:buClr>
                <a:schemeClr val="dk1"/>
              </a:buClr>
              <a:buSzPts val="1000"/>
              <a:buFont typeface="DM Sans"/>
              <a:buChar char="■"/>
              <a:defRPr sz="1000">
                <a:solidFill>
                  <a:schemeClr val="dk1"/>
                </a:solidFill>
              </a:defRPr>
            </a:lvl6pPr>
            <a:lvl7pPr indent="-292100" lvl="6" marL="3200400">
              <a:spcBef>
                <a:spcPts val="800"/>
              </a:spcBef>
              <a:spcAft>
                <a:spcPts val="0"/>
              </a:spcAft>
              <a:buClr>
                <a:schemeClr val="dk1"/>
              </a:buClr>
              <a:buSzPts val="1000"/>
              <a:buFont typeface="DM Sans"/>
              <a:buChar char="●"/>
              <a:defRPr sz="1000">
                <a:solidFill>
                  <a:schemeClr val="dk1"/>
                </a:solidFill>
              </a:defRPr>
            </a:lvl7pPr>
            <a:lvl8pPr indent="-292100" lvl="7" marL="3657600">
              <a:spcBef>
                <a:spcPts val="800"/>
              </a:spcBef>
              <a:spcAft>
                <a:spcPts val="0"/>
              </a:spcAft>
              <a:buClr>
                <a:schemeClr val="dk1"/>
              </a:buClr>
              <a:buSzPts val="1000"/>
              <a:buFont typeface="DM Sans"/>
              <a:buChar char="○"/>
              <a:defRPr sz="1000">
                <a:solidFill>
                  <a:schemeClr val="dk1"/>
                </a:solidFill>
              </a:defRPr>
            </a:lvl8pPr>
            <a:lvl9pPr indent="-292100" lvl="8" marL="4114800">
              <a:spcBef>
                <a:spcPts val="800"/>
              </a:spcBef>
              <a:spcAft>
                <a:spcPts val="800"/>
              </a:spcAft>
              <a:buClr>
                <a:schemeClr val="dk1"/>
              </a:buClr>
              <a:buSzPts val="1000"/>
              <a:buFont typeface="DM Sans"/>
              <a:buChar char="■"/>
              <a:defRPr sz="1000">
                <a:solidFill>
                  <a:schemeClr val="dk1"/>
                </a:solidFill>
              </a:defRPr>
            </a:lvl9pPr>
          </a:lstStyle>
          <a:p/>
        </p:txBody>
      </p:sp>
      <p:sp>
        <p:nvSpPr>
          <p:cNvPr id="164" name="Google Shape;164;p16"/>
          <p:cNvSpPr txBox="1"/>
          <p:nvPr>
            <p:ph idx="13" type="body"/>
          </p:nvPr>
        </p:nvSpPr>
        <p:spPr>
          <a:xfrm>
            <a:off x="7115650" y="2268700"/>
            <a:ext cx="1762200" cy="461700"/>
          </a:xfrm>
          <a:prstGeom prst="rect">
            <a:avLst/>
          </a:prstGeom>
        </p:spPr>
        <p:txBody>
          <a:bodyPr anchorCtr="0" anchor="b" bIns="0" lIns="0" spcFirstLastPara="1" rIns="0" wrap="square" tIns="0">
            <a:noAutofit/>
          </a:bodyPr>
          <a:lstStyle>
            <a:lvl1pPr indent="-292100" lvl="0" marL="457200">
              <a:spcBef>
                <a:spcPts val="0"/>
              </a:spcBef>
              <a:spcAft>
                <a:spcPts val="0"/>
              </a:spcAft>
              <a:buClr>
                <a:schemeClr val="dk1"/>
              </a:buClr>
              <a:buSzPts val="1000"/>
              <a:buFont typeface="DM Sans"/>
              <a:buChar char="●"/>
              <a:defRPr sz="1000">
                <a:solidFill>
                  <a:schemeClr val="dk1"/>
                </a:solidFill>
              </a:defRPr>
            </a:lvl1pPr>
            <a:lvl2pPr indent="-292100" lvl="1" marL="914400">
              <a:spcBef>
                <a:spcPts val="800"/>
              </a:spcBef>
              <a:spcAft>
                <a:spcPts val="0"/>
              </a:spcAft>
              <a:buClr>
                <a:schemeClr val="dk1"/>
              </a:buClr>
              <a:buSzPts val="1000"/>
              <a:buFont typeface="DM Sans"/>
              <a:buChar char="○"/>
              <a:defRPr sz="1000">
                <a:solidFill>
                  <a:schemeClr val="dk1"/>
                </a:solidFill>
              </a:defRPr>
            </a:lvl2pPr>
            <a:lvl3pPr indent="-292100" lvl="2" marL="1371600">
              <a:spcBef>
                <a:spcPts val="800"/>
              </a:spcBef>
              <a:spcAft>
                <a:spcPts val="0"/>
              </a:spcAft>
              <a:buClr>
                <a:schemeClr val="dk1"/>
              </a:buClr>
              <a:buSzPts val="1000"/>
              <a:buFont typeface="DM Sans"/>
              <a:buChar char="■"/>
              <a:defRPr sz="1000">
                <a:solidFill>
                  <a:schemeClr val="dk1"/>
                </a:solidFill>
              </a:defRPr>
            </a:lvl3pPr>
            <a:lvl4pPr indent="-292100" lvl="3" marL="1828800">
              <a:spcBef>
                <a:spcPts val="800"/>
              </a:spcBef>
              <a:spcAft>
                <a:spcPts val="0"/>
              </a:spcAft>
              <a:buClr>
                <a:schemeClr val="dk1"/>
              </a:buClr>
              <a:buSzPts val="1000"/>
              <a:buFont typeface="DM Sans"/>
              <a:buChar char="●"/>
              <a:defRPr sz="1000">
                <a:solidFill>
                  <a:schemeClr val="dk1"/>
                </a:solidFill>
              </a:defRPr>
            </a:lvl4pPr>
            <a:lvl5pPr indent="-292100" lvl="4" marL="2286000">
              <a:spcBef>
                <a:spcPts val="800"/>
              </a:spcBef>
              <a:spcAft>
                <a:spcPts val="0"/>
              </a:spcAft>
              <a:buClr>
                <a:schemeClr val="dk1"/>
              </a:buClr>
              <a:buSzPts val="1000"/>
              <a:buFont typeface="DM Sans"/>
              <a:buChar char="○"/>
              <a:defRPr sz="1000">
                <a:solidFill>
                  <a:schemeClr val="dk1"/>
                </a:solidFill>
              </a:defRPr>
            </a:lvl5pPr>
            <a:lvl6pPr indent="-292100" lvl="5" marL="2743200">
              <a:spcBef>
                <a:spcPts val="800"/>
              </a:spcBef>
              <a:spcAft>
                <a:spcPts val="0"/>
              </a:spcAft>
              <a:buClr>
                <a:schemeClr val="dk1"/>
              </a:buClr>
              <a:buSzPts val="1000"/>
              <a:buFont typeface="DM Sans"/>
              <a:buChar char="■"/>
              <a:defRPr sz="1000">
                <a:solidFill>
                  <a:schemeClr val="dk1"/>
                </a:solidFill>
              </a:defRPr>
            </a:lvl6pPr>
            <a:lvl7pPr indent="-292100" lvl="6" marL="3200400">
              <a:spcBef>
                <a:spcPts val="800"/>
              </a:spcBef>
              <a:spcAft>
                <a:spcPts val="0"/>
              </a:spcAft>
              <a:buClr>
                <a:schemeClr val="dk1"/>
              </a:buClr>
              <a:buSzPts val="1000"/>
              <a:buFont typeface="DM Sans"/>
              <a:buChar char="●"/>
              <a:defRPr sz="1000">
                <a:solidFill>
                  <a:schemeClr val="dk1"/>
                </a:solidFill>
              </a:defRPr>
            </a:lvl7pPr>
            <a:lvl8pPr indent="-292100" lvl="7" marL="3657600">
              <a:spcBef>
                <a:spcPts val="800"/>
              </a:spcBef>
              <a:spcAft>
                <a:spcPts val="0"/>
              </a:spcAft>
              <a:buClr>
                <a:schemeClr val="dk1"/>
              </a:buClr>
              <a:buSzPts val="1000"/>
              <a:buFont typeface="DM Sans"/>
              <a:buChar char="○"/>
              <a:defRPr sz="1000">
                <a:solidFill>
                  <a:schemeClr val="dk1"/>
                </a:solidFill>
              </a:defRPr>
            </a:lvl8pPr>
            <a:lvl9pPr indent="-292100" lvl="8" marL="4114800">
              <a:spcBef>
                <a:spcPts val="800"/>
              </a:spcBef>
              <a:spcAft>
                <a:spcPts val="800"/>
              </a:spcAft>
              <a:buClr>
                <a:schemeClr val="dk1"/>
              </a:buClr>
              <a:buSzPts val="1000"/>
              <a:buFont typeface="DM Sans"/>
              <a:buChar char="■"/>
              <a:defRPr sz="1000">
                <a:solidFill>
                  <a:schemeClr val="dk1"/>
                </a:solidFill>
              </a:defRPr>
            </a:lvl9pPr>
          </a:lstStyle>
          <a:p/>
        </p:txBody>
      </p:sp>
      <p:sp>
        <p:nvSpPr>
          <p:cNvPr id="165" name="Google Shape;165;p16"/>
          <p:cNvSpPr txBox="1"/>
          <p:nvPr>
            <p:ph idx="14" type="body"/>
          </p:nvPr>
        </p:nvSpPr>
        <p:spPr>
          <a:xfrm>
            <a:off x="4800825" y="860100"/>
            <a:ext cx="1762200" cy="461700"/>
          </a:xfrm>
          <a:prstGeom prst="rect">
            <a:avLst/>
          </a:prstGeom>
        </p:spPr>
        <p:txBody>
          <a:bodyPr anchorCtr="0" anchor="b" bIns="0" lIns="0" spcFirstLastPara="1" rIns="0" wrap="square" tIns="0">
            <a:noAutofit/>
          </a:bodyPr>
          <a:lstStyle>
            <a:lvl1pPr indent="-292100" lvl="0" marL="457200">
              <a:spcBef>
                <a:spcPts val="0"/>
              </a:spcBef>
              <a:spcAft>
                <a:spcPts val="0"/>
              </a:spcAft>
              <a:buClr>
                <a:schemeClr val="lt1"/>
              </a:buClr>
              <a:buSzPts val="1000"/>
              <a:buFont typeface="DM Sans"/>
              <a:buChar char="●"/>
              <a:defRPr sz="1000"/>
            </a:lvl1pPr>
            <a:lvl2pPr indent="-292100" lvl="1" marL="914400">
              <a:spcBef>
                <a:spcPts val="800"/>
              </a:spcBef>
              <a:spcAft>
                <a:spcPts val="0"/>
              </a:spcAft>
              <a:buClr>
                <a:schemeClr val="lt1"/>
              </a:buClr>
              <a:buSzPts val="1000"/>
              <a:buFont typeface="DM Sans"/>
              <a:buChar char="○"/>
              <a:defRPr sz="1000"/>
            </a:lvl2pPr>
            <a:lvl3pPr indent="-292100" lvl="2" marL="1371600">
              <a:spcBef>
                <a:spcPts val="800"/>
              </a:spcBef>
              <a:spcAft>
                <a:spcPts val="0"/>
              </a:spcAft>
              <a:buClr>
                <a:schemeClr val="lt1"/>
              </a:buClr>
              <a:buSzPts val="1000"/>
              <a:buFont typeface="DM Sans"/>
              <a:buChar char="■"/>
              <a:defRPr sz="1000"/>
            </a:lvl3pPr>
            <a:lvl4pPr indent="-292100" lvl="3" marL="1828800">
              <a:spcBef>
                <a:spcPts val="800"/>
              </a:spcBef>
              <a:spcAft>
                <a:spcPts val="0"/>
              </a:spcAft>
              <a:buClr>
                <a:schemeClr val="lt1"/>
              </a:buClr>
              <a:buSzPts val="1000"/>
              <a:buFont typeface="DM Sans"/>
              <a:buChar char="●"/>
              <a:defRPr sz="1000"/>
            </a:lvl4pPr>
            <a:lvl5pPr indent="-292100" lvl="4" marL="2286000">
              <a:spcBef>
                <a:spcPts val="800"/>
              </a:spcBef>
              <a:spcAft>
                <a:spcPts val="0"/>
              </a:spcAft>
              <a:buClr>
                <a:schemeClr val="lt1"/>
              </a:buClr>
              <a:buSzPts val="1000"/>
              <a:buFont typeface="DM Sans"/>
              <a:buChar char="○"/>
              <a:defRPr sz="1000"/>
            </a:lvl5pPr>
            <a:lvl6pPr indent="-292100" lvl="5" marL="2743200">
              <a:spcBef>
                <a:spcPts val="800"/>
              </a:spcBef>
              <a:spcAft>
                <a:spcPts val="0"/>
              </a:spcAft>
              <a:buClr>
                <a:schemeClr val="lt1"/>
              </a:buClr>
              <a:buSzPts val="1000"/>
              <a:buFont typeface="DM Sans"/>
              <a:buChar char="■"/>
              <a:defRPr sz="1000"/>
            </a:lvl6pPr>
            <a:lvl7pPr indent="-292100" lvl="6" marL="3200400">
              <a:spcBef>
                <a:spcPts val="800"/>
              </a:spcBef>
              <a:spcAft>
                <a:spcPts val="0"/>
              </a:spcAft>
              <a:buClr>
                <a:schemeClr val="lt1"/>
              </a:buClr>
              <a:buSzPts val="1000"/>
              <a:buFont typeface="DM Sans"/>
              <a:buChar char="●"/>
              <a:defRPr sz="1000"/>
            </a:lvl7pPr>
            <a:lvl8pPr indent="-292100" lvl="7" marL="3657600">
              <a:spcBef>
                <a:spcPts val="800"/>
              </a:spcBef>
              <a:spcAft>
                <a:spcPts val="0"/>
              </a:spcAft>
              <a:buClr>
                <a:schemeClr val="lt1"/>
              </a:buClr>
              <a:buSzPts val="1000"/>
              <a:buFont typeface="DM Sans"/>
              <a:buChar char="○"/>
              <a:defRPr sz="1000"/>
            </a:lvl8pPr>
            <a:lvl9pPr indent="-292100" lvl="8" marL="4114800">
              <a:spcBef>
                <a:spcPts val="800"/>
              </a:spcBef>
              <a:spcAft>
                <a:spcPts val="800"/>
              </a:spcAft>
              <a:buClr>
                <a:schemeClr val="lt1"/>
              </a:buClr>
              <a:buSzPts val="1000"/>
              <a:buFont typeface="DM Sans"/>
              <a:buChar char="■"/>
              <a:defRPr sz="1000"/>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ix modules">
  <p:cSld name="CUSTOM_1">
    <p:bg>
      <p:bgPr>
        <a:solidFill>
          <a:schemeClr val="lt1"/>
        </a:solidFill>
      </p:bgPr>
    </p:bg>
    <p:spTree>
      <p:nvGrpSpPr>
        <p:cNvPr id="166" name="Shape 166"/>
        <p:cNvGrpSpPr/>
        <p:nvPr/>
      </p:nvGrpSpPr>
      <p:grpSpPr>
        <a:xfrm>
          <a:off x="0" y="0"/>
          <a:ext cx="0" cy="0"/>
          <a:chOff x="0" y="0"/>
          <a:chExt cx="0" cy="0"/>
        </a:xfrm>
      </p:grpSpPr>
      <p:sp>
        <p:nvSpPr>
          <p:cNvPr id="167" name="Google Shape;167;p17"/>
          <p:cNvSpPr txBox="1"/>
          <p:nvPr>
            <p:ph idx="1" type="subTitle"/>
          </p:nvPr>
        </p:nvSpPr>
        <p:spPr>
          <a:xfrm>
            <a:off x="361975" y="217725"/>
            <a:ext cx="4163100" cy="237600"/>
          </a:xfrm>
          <a:prstGeom prst="rect">
            <a:avLst/>
          </a:prstGeom>
        </p:spPr>
        <p:txBody>
          <a:bodyPr anchorCtr="0" anchor="ctr" bIns="0" lIns="0" spcFirstLastPara="1" rIns="0" wrap="square" tIns="0">
            <a:noAutofit/>
          </a:bodyPr>
          <a:lstStyle>
            <a:lvl1pPr lvl="0">
              <a:spcBef>
                <a:spcPts val="0"/>
              </a:spcBef>
              <a:spcAft>
                <a:spcPts val="0"/>
              </a:spcAft>
              <a:buClr>
                <a:schemeClr val="dk1"/>
              </a:buClr>
              <a:buSzPts val="700"/>
              <a:buFont typeface="DM Sans"/>
              <a:buNone/>
              <a:defRPr sz="700">
                <a:solidFill>
                  <a:schemeClr val="dk1"/>
                </a:solidFill>
                <a:latin typeface="DM Sans"/>
                <a:ea typeface="DM Sans"/>
                <a:cs typeface="DM Sans"/>
                <a:sym typeface="DM Sans"/>
              </a:defRPr>
            </a:lvl1pPr>
            <a:lvl2pPr lvl="1">
              <a:spcBef>
                <a:spcPts val="0"/>
              </a:spcBef>
              <a:spcAft>
                <a:spcPts val="0"/>
              </a:spcAft>
              <a:buClr>
                <a:schemeClr val="dk1"/>
              </a:buClr>
              <a:buSzPts val="1400"/>
              <a:buNone/>
              <a:defRPr>
                <a:solidFill>
                  <a:schemeClr val="dk1"/>
                </a:solidFill>
              </a:defRPr>
            </a:lvl2pPr>
            <a:lvl3pPr lvl="2">
              <a:spcBef>
                <a:spcPts val="0"/>
              </a:spcBef>
              <a:spcAft>
                <a:spcPts val="0"/>
              </a:spcAft>
              <a:buClr>
                <a:schemeClr val="dk1"/>
              </a:buClr>
              <a:buSzPts val="1400"/>
              <a:buNone/>
              <a:defRPr>
                <a:solidFill>
                  <a:schemeClr val="dk1"/>
                </a:solidFill>
              </a:defRPr>
            </a:lvl3pPr>
            <a:lvl4pPr lvl="3">
              <a:spcBef>
                <a:spcPts val="0"/>
              </a:spcBef>
              <a:spcAft>
                <a:spcPts val="0"/>
              </a:spcAft>
              <a:buClr>
                <a:schemeClr val="dk1"/>
              </a:buClr>
              <a:buSzPts val="1400"/>
              <a:buNone/>
              <a:defRPr>
                <a:solidFill>
                  <a:schemeClr val="dk1"/>
                </a:solidFill>
              </a:defRPr>
            </a:lvl4pPr>
            <a:lvl5pPr lvl="4">
              <a:spcBef>
                <a:spcPts val="0"/>
              </a:spcBef>
              <a:spcAft>
                <a:spcPts val="0"/>
              </a:spcAft>
              <a:buClr>
                <a:schemeClr val="dk1"/>
              </a:buClr>
              <a:buSzPts val="1400"/>
              <a:buNone/>
              <a:defRPr>
                <a:solidFill>
                  <a:schemeClr val="dk1"/>
                </a:solidFill>
              </a:defRPr>
            </a:lvl5pPr>
            <a:lvl6pPr lvl="5">
              <a:spcBef>
                <a:spcPts val="0"/>
              </a:spcBef>
              <a:spcAft>
                <a:spcPts val="0"/>
              </a:spcAft>
              <a:buClr>
                <a:schemeClr val="dk1"/>
              </a:buClr>
              <a:buSzPts val="1400"/>
              <a:buNone/>
              <a:defRPr>
                <a:solidFill>
                  <a:schemeClr val="dk1"/>
                </a:solidFill>
              </a:defRPr>
            </a:lvl6pPr>
            <a:lvl7pPr lvl="6">
              <a:spcBef>
                <a:spcPts val="0"/>
              </a:spcBef>
              <a:spcAft>
                <a:spcPts val="0"/>
              </a:spcAft>
              <a:buClr>
                <a:schemeClr val="dk1"/>
              </a:buClr>
              <a:buSzPts val="1400"/>
              <a:buNone/>
              <a:defRPr>
                <a:solidFill>
                  <a:schemeClr val="dk1"/>
                </a:solidFill>
              </a:defRPr>
            </a:lvl7pPr>
            <a:lvl8pPr lvl="7">
              <a:spcBef>
                <a:spcPts val="0"/>
              </a:spcBef>
              <a:spcAft>
                <a:spcPts val="0"/>
              </a:spcAft>
              <a:buClr>
                <a:schemeClr val="dk1"/>
              </a:buClr>
              <a:buSzPts val="1400"/>
              <a:buNone/>
              <a:defRPr>
                <a:solidFill>
                  <a:schemeClr val="dk1"/>
                </a:solidFill>
              </a:defRPr>
            </a:lvl8pPr>
            <a:lvl9pPr lvl="8">
              <a:spcBef>
                <a:spcPts val="0"/>
              </a:spcBef>
              <a:spcAft>
                <a:spcPts val="0"/>
              </a:spcAft>
              <a:buClr>
                <a:schemeClr val="dk1"/>
              </a:buClr>
              <a:buSzPts val="1400"/>
              <a:buNone/>
              <a:defRPr>
                <a:solidFill>
                  <a:schemeClr val="dk1"/>
                </a:solidFill>
              </a:defRPr>
            </a:lvl9pPr>
          </a:lstStyle>
          <a:p/>
        </p:txBody>
      </p:sp>
      <p:sp>
        <p:nvSpPr>
          <p:cNvPr id="168" name="Google Shape;168;p17"/>
          <p:cNvSpPr txBox="1"/>
          <p:nvPr>
            <p:ph type="title"/>
          </p:nvPr>
        </p:nvSpPr>
        <p:spPr>
          <a:xfrm>
            <a:off x="361975" y="988555"/>
            <a:ext cx="3860100" cy="587700"/>
          </a:xfrm>
          <a:prstGeom prst="rect">
            <a:avLst/>
          </a:prstGeom>
        </p:spPr>
        <p:txBody>
          <a:bodyPr anchorCtr="0" anchor="t" bIns="0" lIns="0" spcFirstLastPara="1" rIns="0" wrap="square" tIns="0">
            <a:spAutoFit/>
          </a:bodyPr>
          <a:lstStyle>
            <a:lvl1pPr lvl="0">
              <a:lnSpc>
                <a:spcPct val="90000"/>
              </a:lnSpc>
              <a:spcBef>
                <a:spcPts val="0"/>
              </a:spcBef>
              <a:spcAft>
                <a:spcPts val="0"/>
              </a:spcAft>
              <a:buNone/>
              <a:defRPr sz="2200">
                <a:solidFill>
                  <a:schemeClr val="dk1"/>
                </a:solidFill>
              </a:defRPr>
            </a:lvl1pPr>
            <a:lvl2pPr lvl="1">
              <a:lnSpc>
                <a:spcPct val="90000"/>
              </a:lnSpc>
              <a:spcBef>
                <a:spcPts val="0"/>
              </a:spcBef>
              <a:spcAft>
                <a:spcPts val="0"/>
              </a:spcAft>
              <a:buNone/>
              <a:defRPr sz="2200">
                <a:solidFill>
                  <a:schemeClr val="dk1"/>
                </a:solidFill>
              </a:defRPr>
            </a:lvl2pPr>
            <a:lvl3pPr lvl="2">
              <a:lnSpc>
                <a:spcPct val="90000"/>
              </a:lnSpc>
              <a:spcBef>
                <a:spcPts val="0"/>
              </a:spcBef>
              <a:spcAft>
                <a:spcPts val="0"/>
              </a:spcAft>
              <a:buNone/>
              <a:defRPr sz="2200">
                <a:solidFill>
                  <a:schemeClr val="dk1"/>
                </a:solidFill>
              </a:defRPr>
            </a:lvl3pPr>
            <a:lvl4pPr lvl="3">
              <a:lnSpc>
                <a:spcPct val="90000"/>
              </a:lnSpc>
              <a:spcBef>
                <a:spcPts val="0"/>
              </a:spcBef>
              <a:spcAft>
                <a:spcPts val="0"/>
              </a:spcAft>
              <a:buNone/>
              <a:defRPr sz="2200">
                <a:solidFill>
                  <a:schemeClr val="dk1"/>
                </a:solidFill>
              </a:defRPr>
            </a:lvl4pPr>
            <a:lvl5pPr lvl="4">
              <a:lnSpc>
                <a:spcPct val="90000"/>
              </a:lnSpc>
              <a:spcBef>
                <a:spcPts val="0"/>
              </a:spcBef>
              <a:spcAft>
                <a:spcPts val="0"/>
              </a:spcAft>
              <a:buNone/>
              <a:defRPr sz="2200">
                <a:solidFill>
                  <a:schemeClr val="dk1"/>
                </a:solidFill>
              </a:defRPr>
            </a:lvl5pPr>
            <a:lvl6pPr lvl="5">
              <a:lnSpc>
                <a:spcPct val="90000"/>
              </a:lnSpc>
              <a:spcBef>
                <a:spcPts val="0"/>
              </a:spcBef>
              <a:spcAft>
                <a:spcPts val="0"/>
              </a:spcAft>
              <a:buNone/>
              <a:defRPr sz="2200">
                <a:solidFill>
                  <a:schemeClr val="dk1"/>
                </a:solidFill>
              </a:defRPr>
            </a:lvl6pPr>
            <a:lvl7pPr lvl="6">
              <a:lnSpc>
                <a:spcPct val="90000"/>
              </a:lnSpc>
              <a:spcBef>
                <a:spcPts val="0"/>
              </a:spcBef>
              <a:spcAft>
                <a:spcPts val="0"/>
              </a:spcAft>
              <a:buNone/>
              <a:defRPr sz="2200">
                <a:solidFill>
                  <a:schemeClr val="dk1"/>
                </a:solidFill>
              </a:defRPr>
            </a:lvl7pPr>
            <a:lvl8pPr lvl="7">
              <a:lnSpc>
                <a:spcPct val="90000"/>
              </a:lnSpc>
              <a:spcBef>
                <a:spcPts val="0"/>
              </a:spcBef>
              <a:spcAft>
                <a:spcPts val="0"/>
              </a:spcAft>
              <a:buNone/>
              <a:defRPr sz="2200">
                <a:solidFill>
                  <a:schemeClr val="dk1"/>
                </a:solidFill>
              </a:defRPr>
            </a:lvl8pPr>
            <a:lvl9pPr lvl="8">
              <a:lnSpc>
                <a:spcPct val="90000"/>
              </a:lnSpc>
              <a:spcBef>
                <a:spcPts val="0"/>
              </a:spcBef>
              <a:spcAft>
                <a:spcPts val="0"/>
              </a:spcAft>
              <a:buNone/>
              <a:defRPr sz="2200">
                <a:solidFill>
                  <a:schemeClr val="dk1"/>
                </a:solidFill>
              </a:defRPr>
            </a:lvl9pPr>
          </a:lstStyle>
          <a:p/>
        </p:txBody>
      </p:sp>
      <p:sp>
        <p:nvSpPr>
          <p:cNvPr id="169" name="Google Shape;169;p17"/>
          <p:cNvSpPr txBox="1"/>
          <p:nvPr>
            <p:ph idx="2" type="subTitle"/>
          </p:nvPr>
        </p:nvSpPr>
        <p:spPr>
          <a:xfrm>
            <a:off x="361975" y="732775"/>
            <a:ext cx="3860100" cy="138600"/>
          </a:xfrm>
          <a:prstGeom prst="rect">
            <a:avLst/>
          </a:prstGeom>
        </p:spPr>
        <p:txBody>
          <a:bodyPr anchorCtr="0" anchor="b" bIns="0" lIns="0" spcFirstLastPara="1" rIns="0" wrap="square" tIns="0">
            <a:spAutoFit/>
          </a:bodyPr>
          <a:lstStyle>
            <a:lvl1pPr lvl="0">
              <a:spcBef>
                <a:spcPts val="0"/>
              </a:spcBef>
              <a:spcAft>
                <a:spcPts val="0"/>
              </a:spcAft>
              <a:buClr>
                <a:schemeClr val="dk1"/>
              </a:buClr>
              <a:buSzPts val="1000"/>
              <a:buFont typeface="DM Sans Light"/>
              <a:buNone/>
              <a:defRPr sz="1000">
                <a:solidFill>
                  <a:schemeClr val="dk1"/>
                </a:solidFill>
                <a:latin typeface="DM Sans Light"/>
                <a:ea typeface="DM Sans Light"/>
                <a:cs typeface="DM Sans Light"/>
                <a:sym typeface="DM Sans Light"/>
              </a:defRPr>
            </a:lvl1pPr>
            <a:lvl2pPr lvl="1">
              <a:spcBef>
                <a:spcPts val="0"/>
              </a:spcBef>
              <a:spcAft>
                <a:spcPts val="0"/>
              </a:spcAft>
              <a:buClr>
                <a:schemeClr val="dk1"/>
              </a:buClr>
              <a:buSzPts val="1400"/>
              <a:buNone/>
              <a:defRPr>
                <a:solidFill>
                  <a:schemeClr val="dk1"/>
                </a:solidFill>
              </a:defRPr>
            </a:lvl2pPr>
            <a:lvl3pPr lvl="2">
              <a:spcBef>
                <a:spcPts val="0"/>
              </a:spcBef>
              <a:spcAft>
                <a:spcPts val="0"/>
              </a:spcAft>
              <a:buClr>
                <a:schemeClr val="dk1"/>
              </a:buClr>
              <a:buSzPts val="1400"/>
              <a:buNone/>
              <a:defRPr>
                <a:solidFill>
                  <a:schemeClr val="dk1"/>
                </a:solidFill>
              </a:defRPr>
            </a:lvl3pPr>
            <a:lvl4pPr lvl="3">
              <a:spcBef>
                <a:spcPts val="0"/>
              </a:spcBef>
              <a:spcAft>
                <a:spcPts val="0"/>
              </a:spcAft>
              <a:buClr>
                <a:schemeClr val="dk1"/>
              </a:buClr>
              <a:buSzPts val="1400"/>
              <a:buNone/>
              <a:defRPr>
                <a:solidFill>
                  <a:schemeClr val="dk1"/>
                </a:solidFill>
              </a:defRPr>
            </a:lvl4pPr>
            <a:lvl5pPr lvl="4">
              <a:spcBef>
                <a:spcPts val="0"/>
              </a:spcBef>
              <a:spcAft>
                <a:spcPts val="0"/>
              </a:spcAft>
              <a:buClr>
                <a:schemeClr val="dk1"/>
              </a:buClr>
              <a:buSzPts val="1400"/>
              <a:buNone/>
              <a:defRPr>
                <a:solidFill>
                  <a:schemeClr val="dk1"/>
                </a:solidFill>
              </a:defRPr>
            </a:lvl5pPr>
            <a:lvl6pPr lvl="5">
              <a:spcBef>
                <a:spcPts val="0"/>
              </a:spcBef>
              <a:spcAft>
                <a:spcPts val="0"/>
              </a:spcAft>
              <a:buClr>
                <a:schemeClr val="dk1"/>
              </a:buClr>
              <a:buSzPts val="1400"/>
              <a:buNone/>
              <a:defRPr>
                <a:solidFill>
                  <a:schemeClr val="dk1"/>
                </a:solidFill>
              </a:defRPr>
            </a:lvl6pPr>
            <a:lvl7pPr lvl="6">
              <a:spcBef>
                <a:spcPts val="0"/>
              </a:spcBef>
              <a:spcAft>
                <a:spcPts val="0"/>
              </a:spcAft>
              <a:buClr>
                <a:schemeClr val="dk1"/>
              </a:buClr>
              <a:buSzPts val="1400"/>
              <a:buNone/>
              <a:defRPr>
                <a:solidFill>
                  <a:schemeClr val="dk1"/>
                </a:solidFill>
              </a:defRPr>
            </a:lvl7pPr>
            <a:lvl8pPr lvl="7">
              <a:spcBef>
                <a:spcPts val="0"/>
              </a:spcBef>
              <a:spcAft>
                <a:spcPts val="0"/>
              </a:spcAft>
              <a:buClr>
                <a:schemeClr val="dk1"/>
              </a:buClr>
              <a:buSzPts val="1400"/>
              <a:buNone/>
              <a:defRPr>
                <a:solidFill>
                  <a:schemeClr val="dk1"/>
                </a:solidFill>
              </a:defRPr>
            </a:lvl8pPr>
            <a:lvl9pPr lvl="8">
              <a:spcBef>
                <a:spcPts val="0"/>
              </a:spcBef>
              <a:spcAft>
                <a:spcPts val="0"/>
              </a:spcAft>
              <a:buClr>
                <a:schemeClr val="dk1"/>
              </a:buClr>
              <a:buSzPts val="1400"/>
              <a:buNone/>
              <a:defRPr>
                <a:solidFill>
                  <a:schemeClr val="dk1"/>
                </a:solidFill>
              </a:defRPr>
            </a:lvl9pPr>
          </a:lstStyle>
          <a:p/>
        </p:txBody>
      </p:sp>
      <p:sp>
        <p:nvSpPr>
          <p:cNvPr id="170" name="Google Shape;170;p17"/>
          <p:cNvSpPr txBox="1"/>
          <p:nvPr>
            <p:ph idx="3" type="body"/>
          </p:nvPr>
        </p:nvSpPr>
        <p:spPr>
          <a:xfrm>
            <a:off x="4800825" y="3665600"/>
            <a:ext cx="3975900" cy="1114200"/>
          </a:xfrm>
          <a:prstGeom prst="rect">
            <a:avLst/>
          </a:prstGeom>
        </p:spPr>
        <p:txBody>
          <a:bodyPr anchorCtr="0" anchor="t" bIns="0" lIns="0" spcFirstLastPara="1" rIns="0" wrap="square" tIns="0">
            <a:noAutofit/>
          </a:bodyPr>
          <a:lstStyle>
            <a:lvl1pPr indent="-292100" lvl="0" marL="457200">
              <a:spcBef>
                <a:spcPts val="0"/>
              </a:spcBef>
              <a:spcAft>
                <a:spcPts val="0"/>
              </a:spcAft>
              <a:buClr>
                <a:schemeClr val="dk1"/>
              </a:buClr>
              <a:buSzPts val="1000"/>
              <a:buFont typeface="DM Sans"/>
              <a:buChar char="●"/>
              <a:defRPr sz="1000">
                <a:solidFill>
                  <a:schemeClr val="dk1"/>
                </a:solidFill>
              </a:defRPr>
            </a:lvl1pPr>
            <a:lvl2pPr indent="-292100" lvl="1" marL="914400">
              <a:spcBef>
                <a:spcPts val="800"/>
              </a:spcBef>
              <a:spcAft>
                <a:spcPts val="0"/>
              </a:spcAft>
              <a:buClr>
                <a:schemeClr val="dk1"/>
              </a:buClr>
              <a:buSzPts val="1000"/>
              <a:buFont typeface="DM Sans"/>
              <a:buChar char="○"/>
              <a:defRPr sz="1000">
                <a:solidFill>
                  <a:schemeClr val="dk1"/>
                </a:solidFill>
              </a:defRPr>
            </a:lvl2pPr>
            <a:lvl3pPr indent="-292100" lvl="2" marL="1371600">
              <a:spcBef>
                <a:spcPts val="800"/>
              </a:spcBef>
              <a:spcAft>
                <a:spcPts val="0"/>
              </a:spcAft>
              <a:buClr>
                <a:schemeClr val="dk1"/>
              </a:buClr>
              <a:buSzPts val="1000"/>
              <a:buFont typeface="DM Sans"/>
              <a:buChar char="■"/>
              <a:defRPr sz="1000">
                <a:solidFill>
                  <a:schemeClr val="dk1"/>
                </a:solidFill>
              </a:defRPr>
            </a:lvl3pPr>
            <a:lvl4pPr indent="-292100" lvl="3" marL="1828800">
              <a:spcBef>
                <a:spcPts val="800"/>
              </a:spcBef>
              <a:spcAft>
                <a:spcPts val="0"/>
              </a:spcAft>
              <a:buClr>
                <a:schemeClr val="dk1"/>
              </a:buClr>
              <a:buSzPts val="1000"/>
              <a:buFont typeface="DM Sans"/>
              <a:buChar char="●"/>
              <a:defRPr sz="1000">
                <a:solidFill>
                  <a:schemeClr val="dk1"/>
                </a:solidFill>
              </a:defRPr>
            </a:lvl4pPr>
            <a:lvl5pPr indent="-292100" lvl="4" marL="2286000">
              <a:spcBef>
                <a:spcPts val="800"/>
              </a:spcBef>
              <a:spcAft>
                <a:spcPts val="0"/>
              </a:spcAft>
              <a:buClr>
                <a:schemeClr val="dk1"/>
              </a:buClr>
              <a:buSzPts val="1000"/>
              <a:buFont typeface="DM Sans"/>
              <a:buChar char="○"/>
              <a:defRPr sz="1000">
                <a:solidFill>
                  <a:schemeClr val="dk1"/>
                </a:solidFill>
              </a:defRPr>
            </a:lvl5pPr>
            <a:lvl6pPr indent="-292100" lvl="5" marL="2743200">
              <a:spcBef>
                <a:spcPts val="800"/>
              </a:spcBef>
              <a:spcAft>
                <a:spcPts val="0"/>
              </a:spcAft>
              <a:buClr>
                <a:schemeClr val="dk1"/>
              </a:buClr>
              <a:buSzPts val="1000"/>
              <a:buFont typeface="DM Sans"/>
              <a:buChar char="■"/>
              <a:defRPr sz="1000">
                <a:solidFill>
                  <a:schemeClr val="dk1"/>
                </a:solidFill>
              </a:defRPr>
            </a:lvl6pPr>
            <a:lvl7pPr indent="-292100" lvl="6" marL="3200400">
              <a:spcBef>
                <a:spcPts val="800"/>
              </a:spcBef>
              <a:spcAft>
                <a:spcPts val="0"/>
              </a:spcAft>
              <a:buClr>
                <a:schemeClr val="dk1"/>
              </a:buClr>
              <a:buSzPts val="1000"/>
              <a:buFont typeface="DM Sans"/>
              <a:buChar char="●"/>
              <a:defRPr sz="1000">
                <a:solidFill>
                  <a:schemeClr val="dk1"/>
                </a:solidFill>
              </a:defRPr>
            </a:lvl7pPr>
            <a:lvl8pPr indent="-292100" lvl="7" marL="3657600">
              <a:spcBef>
                <a:spcPts val="800"/>
              </a:spcBef>
              <a:spcAft>
                <a:spcPts val="0"/>
              </a:spcAft>
              <a:buClr>
                <a:schemeClr val="dk1"/>
              </a:buClr>
              <a:buSzPts val="1000"/>
              <a:buFont typeface="DM Sans"/>
              <a:buChar char="○"/>
              <a:defRPr sz="1000">
                <a:solidFill>
                  <a:schemeClr val="dk1"/>
                </a:solidFill>
              </a:defRPr>
            </a:lvl8pPr>
            <a:lvl9pPr indent="-292100" lvl="8" marL="4114800">
              <a:spcBef>
                <a:spcPts val="800"/>
              </a:spcBef>
              <a:spcAft>
                <a:spcPts val="800"/>
              </a:spcAft>
              <a:buClr>
                <a:schemeClr val="dk1"/>
              </a:buClr>
              <a:buSzPts val="1000"/>
              <a:buFont typeface="DM Sans"/>
              <a:buChar char="■"/>
              <a:defRPr sz="1000">
                <a:solidFill>
                  <a:schemeClr val="dk1"/>
                </a:solidFill>
              </a:defRPr>
            </a:lvl9pPr>
          </a:lstStyle>
          <a:p/>
        </p:txBody>
      </p:sp>
      <p:sp>
        <p:nvSpPr>
          <p:cNvPr id="171" name="Google Shape;171;p17"/>
          <p:cNvSpPr txBox="1"/>
          <p:nvPr>
            <p:ph idx="4" type="subTitle"/>
          </p:nvPr>
        </p:nvSpPr>
        <p:spPr>
          <a:xfrm>
            <a:off x="4800825" y="3285232"/>
            <a:ext cx="3975900" cy="187800"/>
          </a:xfrm>
          <a:prstGeom prst="rect">
            <a:avLst/>
          </a:prstGeom>
        </p:spPr>
        <p:txBody>
          <a:bodyPr anchorCtr="0" anchor="t" bIns="0" lIns="0" spcFirstLastPara="1" rIns="0" wrap="square" tIns="0">
            <a:spAutoFit/>
          </a:bodyPr>
          <a:lstStyle>
            <a:lvl1pPr lvl="0">
              <a:spcBef>
                <a:spcPts val="0"/>
              </a:spcBef>
              <a:spcAft>
                <a:spcPts val="0"/>
              </a:spcAft>
              <a:buClr>
                <a:schemeClr val="dk1"/>
              </a:buClr>
              <a:buSzPts val="1200"/>
              <a:buNone/>
              <a:defRPr sz="1200">
                <a:solidFill>
                  <a:schemeClr val="dk1"/>
                </a:solidFill>
              </a:defRPr>
            </a:lvl1pPr>
            <a:lvl2pPr lvl="1">
              <a:spcBef>
                <a:spcPts val="0"/>
              </a:spcBef>
              <a:spcAft>
                <a:spcPts val="0"/>
              </a:spcAft>
              <a:buClr>
                <a:schemeClr val="dk1"/>
              </a:buClr>
              <a:buSzPts val="1200"/>
              <a:buNone/>
              <a:defRPr sz="1200">
                <a:solidFill>
                  <a:schemeClr val="dk1"/>
                </a:solidFill>
              </a:defRPr>
            </a:lvl2pPr>
            <a:lvl3pPr lvl="2">
              <a:spcBef>
                <a:spcPts val="0"/>
              </a:spcBef>
              <a:spcAft>
                <a:spcPts val="0"/>
              </a:spcAft>
              <a:buClr>
                <a:schemeClr val="dk1"/>
              </a:buClr>
              <a:buSzPts val="1200"/>
              <a:buNone/>
              <a:defRPr sz="1200">
                <a:solidFill>
                  <a:schemeClr val="dk1"/>
                </a:solidFill>
              </a:defRPr>
            </a:lvl3pPr>
            <a:lvl4pPr lvl="3">
              <a:spcBef>
                <a:spcPts val="0"/>
              </a:spcBef>
              <a:spcAft>
                <a:spcPts val="0"/>
              </a:spcAft>
              <a:buClr>
                <a:schemeClr val="dk1"/>
              </a:buClr>
              <a:buSzPts val="1200"/>
              <a:buNone/>
              <a:defRPr sz="1200">
                <a:solidFill>
                  <a:schemeClr val="dk1"/>
                </a:solidFill>
              </a:defRPr>
            </a:lvl4pPr>
            <a:lvl5pPr lvl="4">
              <a:spcBef>
                <a:spcPts val="0"/>
              </a:spcBef>
              <a:spcAft>
                <a:spcPts val="0"/>
              </a:spcAft>
              <a:buClr>
                <a:schemeClr val="dk1"/>
              </a:buClr>
              <a:buSzPts val="1200"/>
              <a:buNone/>
              <a:defRPr sz="1200">
                <a:solidFill>
                  <a:schemeClr val="dk1"/>
                </a:solidFill>
              </a:defRPr>
            </a:lvl5pPr>
            <a:lvl6pPr lvl="5">
              <a:spcBef>
                <a:spcPts val="0"/>
              </a:spcBef>
              <a:spcAft>
                <a:spcPts val="0"/>
              </a:spcAft>
              <a:buClr>
                <a:schemeClr val="dk1"/>
              </a:buClr>
              <a:buSzPts val="1200"/>
              <a:buNone/>
              <a:defRPr sz="1200">
                <a:solidFill>
                  <a:schemeClr val="dk1"/>
                </a:solidFill>
              </a:defRPr>
            </a:lvl6pPr>
            <a:lvl7pPr lvl="6">
              <a:spcBef>
                <a:spcPts val="0"/>
              </a:spcBef>
              <a:spcAft>
                <a:spcPts val="0"/>
              </a:spcAft>
              <a:buClr>
                <a:schemeClr val="dk1"/>
              </a:buClr>
              <a:buSzPts val="1200"/>
              <a:buNone/>
              <a:defRPr sz="1200">
                <a:solidFill>
                  <a:schemeClr val="dk1"/>
                </a:solidFill>
              </a:defRPr>
            </a:lvl7pPr>
            <a:lvl8pPr lvl="7">
              <a:spcBef>
                <a:spcPts val="0"/>
              </a:spcBef>
              <a:spcAft>
                <a:spcPts val="0"/>
              </a:spcAft>
              <a:buClr>
                <a:schemeClr val="dk1"/>
              </a:buClr>
              <a:buSzPts val="1200"/>
              <a:buNone/>
              <a:defRPr sz="1200">
                <a:solidFill>
                  <a:schemeClr val="dk1"/>
                </a:solidFill>
              </a:defRPr>
            </a:lvl8pPr>
            <a:lvl9pPr lvl="8">
              <a:spcBef>
                <a:spcPts val="0"/>
              </a:spcBef>
              <a:spcAft>
                <a:spcPts val="0"/>
              </a:spcAft>
              <a:buClr>
                <a:schemeClr val="dk1"/>
              </a:buClr>
              <a:buSzPts val="1200"/>
              <a:buNone/>
              <a:defRPr sz="1200">
                <a:solidFill>
                  <a:schemeClr val="dk1"/>
                </a:solidFill>
              </a:defRPr>
            </a:lvl9pPr>
          </a:lstStyle>
          <a:p/>
        </p:txBody>
      </p:sp>
      <p:sp>
        <p:nvSpPr>
          <p:cNvPr id="172" name="Google Shape;172;p17"/>
          <p:cNvSpPr txBox="1"/>
          <p:nvPr>
            <p:ph idx="5" type="body"/>
          </p:nvPr>
        </p:nvSpPr>
        <p:spPr>
          <a:xfrm>
            <a:off x="2611802" y="3665600"/>
            <a:ext cx="1627500" cy="1114200"/>
          </a:xfrm>
          <a:prstGeom prst="rect">
            <a:avLst/>
          </a:prstGeom>
        </p:spPr>
        <p:txBody>
          <a:bodyPr anchorCtr="0" anchor="t" bIns="0" lIns="0" spcFirstLastPara="1" rIns="0" wrap="square" tIns="0">
            <a:noAutofit/>
          </a:bodyPr>
          <a:lstStyle>
            <a:lvl1pPr indent="-292100" lvl="0" marL="457200">
              <a:lnSpc>
                <a:spcPct val="100000"/>
              </a:lnSpc>
              <a:spcBef>
                <a:spcPts val="0"/>
              </a:spcBef>
              <a:spcAft>
                <a:spcPts val="0"/>
              </a:spcAft>
              <a:buSzPts val="1000"/>
              <a:buFont typeface="DM Sans"/>
              <a:buChar char="●"/>
              <a:defRPr sz="1000"/>
            </a:lvl1pPr>
            <a:lvl2pPr indent="-292100" lvl="1" marL="914400">
              <a:lnSpc>
                <a:spcPct val="100000"/>
              </a:lnSpc>
              <a:spcBef>
                <a:spcPts val="800"/>
              </a:spcBef>
              <a:spcAft>
                <a:spcPts val="0"/>
              </a:spcAft>
              <a:buSzPts val="1000"/>
              <a:buFont typeface="DM Sans"/>
              <a:buChar char="○"/>
              <a:defRPr sz="1000"/>
            </a:lvl2pPr>
            <a:lvl3pPr indent="-292100" lvl="2" marL="1371600">
              <a:lnSpc>
                <a:spcPct val="100000"/>
              </a:lnSpc>
              <a:spcBef>
                <a:spcPts val="800"/>
              </a:spcBef>
              <a:spcAft>
                <a:spcPts val="0"/>
              </a:spcAft>
              <a:buSzPts val="1000"/>
              <a:buFont typeface="DM Sans"/>
              <a:buChar char="■"/>
              <a:defRPr sz="1000"/>
            </a:lvl3pPr>
            <a:lvl4pPr indent="-292100" lvl="3" marL="1828800">
              <a:lnSpc>
                <a:spcPct val="100000"/>
              </a:lnSpc>
              <a:spcBef>
                <a:spcPts val="800"/>
              </a:spcBef>
              <a:spcAft>
                <a:spcPts val="0"/>
              </a:spcAft>
              <a:buSzPts val="1000"/>
              <a:buFont typeface="DM Sans"/>
              <a:buChar char="●"/>
              <a:defRPr sz="1000"/>
            </a:lvl4pPr>
            <a:lvl5pPr indent="-292100" lvl="4" marL="2286000">
              <a:lnSpc>
                <a:spcPct val="100000"/>
              </a:lnSpc>
              <a:spcBef>
                <a:spcPts val="800"/>
              </a:spcBef>
              <a:spcAft>
                <a:spcPts val="0"/>
              </a:spcAft>
              <a:buSzPts val="1000"/>
              <a:buFont typeface="DM Sans"/>
              <a:buChar char="○"/>
              <a:defRPr sz="1000"/>
            </a:lvl5pPr>
            <a:lvl6pPr indent="-292100" lvl="5" marL="2743200">
              <a:lnSpc>
                <a:spcPct val="100000"/>
              </a:lnSpc>
              <a:spcBef>
                <a:spcPts val="800"/>
              </a:spcBef>
              <a:spcAft>
                <a:spcPts val="0"/>
              </a:spcAft>
              <a:buSzPts val="1000"/>
              <a:buFont typeface="DM Sans"/>
              <a:buChar char="■"/>
              <a:defRPr sz="1000"/>
            </a:lvl6pPr>
            <a:lvl7pPr indent="-292100" lvl="6" marL="3200400">
              <a:lnSpc>
                <a:spcPct val="100000"/>
              </a:lnSpc>
              <a:spcBef>
                <a:spcPts val="800"/>
              </a:spcBef>
              <a:spcAft>
                <a:spcPts val="0"/>
              </a:spcAft>
              <a:buSzPts val="1000"/>
              <a:buFont typeface="DM Sans"/>
              <a:buChar char="●"/>
              <a:defRPr sz="1000"/>
            </a:lvl7pPr>
            <a:lvl8pPr indent="-292100" lvl="7" marL="3657600">
              <a:lnSpc>
                <a:spcPct val="100000"/>
              </a:lnSpc>
              <a:spcBef>
                <a:spcPts val="800"/>
              </a:spcBef>
              <a:spcAft>
                <a:spcPts val="0"/>
              </a:spcAft>
              <a:buSzPts val="1000"/>
              <a:buFont typeface="DM Sans"/>
              <a:buChar char="○"/>
              <a:defRPr sz="1000"/>
            </a:lvl8pPr>
            <a:lvl9pPr indent="-292100" lvl="8" marL="4114800">
              <a:lnSpc>
                <a:spcPct val="100000"/>
              </a:lnSpc>
              <a:spcBef>
                <a:spcPts val="800"/>
              </a:spcBef>
              <a:spcAft>
                <a:spcPts val="800"/>
              </a:spcAft>
              <a:buSzPts val="1000"/>
              <a:buFont typeface="DM Sans"/>
              <a:buChar char="■"/>
              <a:defRPr sz="1000"/>
            </a:lvl9pPr>
          </a:lstStyle>
          <a:p/>
        </p:txBody>
      </p:sp>
      <p:sp>
        <p:nvSpPr>
          <p:cNvPr id="173" name="Google Shape;173;p17"/>
          <p:cNvSpPr txBox="1"/>
          <p:nvPr>
            <p:ph idx="6" type="subTitle"/>
          </p:nvPr>
        </p:nvSpPr>
        <p:spPr>
          <a:xfrm>
            <a:off x="2611802" y="3285232"/>
            <a:ext cx="1627500" cy="187800"/>
          </a:xfrm>
          <a:prstGeom prst="rect">
            <a:avLst/>
          </a:prstGeom>
        </p:spPr>
        <p:txBody>
          <a:bodyPr anchorCtr="0" anchor="t" bIns="0" lIns="0" spcFirstLastPara="1" rIns="0" wrap="square" tIns="0">
            <a:spAutoFit/>
          </a:bodyPr>
          <a:lstStyle>
            <a:lvl1pPr lvl="0">
              <a:spcBef>
                <a:spcPts val="0"/>
              </a:spcBef>
              <a:spcAft>
                <a:spcPts val="0"/>
              </a:spcAft>
              <a:buSzPts val="1200"/>
              <a:buNone/>
              <a:defRPr sz="1200"/>
            </a:lvl1pPr>
            <a:lvl2pPr lvl="1">
              <a:spcBef>
                <a:spcPts val="0"/>
              </a:spcBef>
              <a:spcAft>
                <a:spcPts val="0"/>
              </a:spcAft>
              <a:buSzPts val="1200"/>
              <a:buNone/>
              <a:defRPr sz="1200"/>
            </a:lvl2pPr>
            <a:lvl3pPr lvl="2">
              <a:spcBef>
                <a:spcPts val="0"/>
              </a:spcBef>
              <a:spcAft>
                <a:spcPts val="0"/>
              </a:spcAft>
              <a:buSzPts val="1200"/>
              <a:buNone/>
              <a:defRPr sz="1200"/>
            </a:lvl3pPr>
            <a:lvl4pPr lvl="3">
              <a:spcBef>
                <a:spcPts val="0"/>
              </a:spcBef>
              <a:spcAft>
                <a:spcPts val="0"/>
              </a:spcAft>
              <a:buSzPts val="1200"/>
              <a:buNone/>
              <a:defRPr sz="1200"/>
            </a:lvl4pPr>
            <a:lvl5pPr lvl="4">
              <a:spcBef>
                <a:spcPts val="0"/>
              </a:spcBef>
              <a:spcAft>
                <a:spcPts val="0"/>
              </a:spcAft>
              <a:buSzPts val="1200"/>
              <a:buNone/>
              <a:defRPr sz="1200"/>
            </a:lvl5pPr>
            <a:lvl6pPr lvl="5">
              <a:spcBef>
                <a:spcPts val="0"/>
              </a:spcBef>
              <a:spcAft>
                <a:spcPts val="0"/>
              </a:spcAft>
              <a:buSzPts val="1200"/>
              <a:buNone/>
              <a:defRPr sz="1200"/>
            </a:lvl6pPr>
            <a:lvl7pPr lvl="6">
              <a:spcBef>
                <a:spcPts val="0"/>
              </a:spcBef>
              <a:spcAft>
                <a:spcPts val="0"/>
              </a:spcAft>
              <a:buSzPts val="1200"/>
              <a:buNone/>
              <a:defRPr sz="1200"/>
            </a:lvl7pPr>
            <a:lvl8pPr lvl="7">
              <a:spcBef>
                <a:spcPts val="0"/>
              </a:spcBef>
              <a:spcAft>
                <a:spcPts val="0"/>
              </a:spcAft>
              <a:buSzPts val="1200"/>
              <a:buNone/>
              <a:defRPr sz="1200"/>
            </a:lvl8pPr>
            <a:lvl9pPr lvl="8">
              <a:spcBef>
                <a:spcPts val="0"/>
              </a:spcBef>
              <a:spcAft>
                <a:spcPts val="0"/>
              </a:spcAft>
              <a:buSzPts val="1200"/>
              <a:buNone/>
              <a:defRPr sz="1200"/>
            </a:lvl9pPr>
          </a:lstStyle>
          <a:p/>
        </p:txBody>
      </p:sp>
      <p:sp>
        <p:nvSpPr>
          <p:cNvPr id="174" name="Google Shape;174;p17"/>
          <p:cNvSpPr txBox="1"/>
          <p:nvPr>
            <p:ph idx="7" type="body"/>
          </p:nvPr>
        </p:nvSpPr>
        <p:spPr>
          <a:xfrm>
            <a:off x="361977" y="3665600"/>
            <a:ext cx="1627500" cy="1114200"/>
          </a:xfrm>
          <a:prstGeom prst="rect">
            <a:avLst/>
          </a:prstGeom>
        </p:spPr>
        <p:txBody>
          <a:bodyPr anchorCtr="0" anchor="t" bIns="0" lIns="0" spcFirstLastPara="1" rIns="0" wrap="square" tIns="0">
            <a:noAutofit/>
          </a:bodyPr>
          <a:lstStyle>
            <a:lvl1pPr indent="-292100" lvl="0" marL="457200">
              <a:spcBef>
                <a:spcPts val="0"/>
              </a:spcBef>
              <a:spcAft>
                <a:spcPts val="0"/>
              </a:spcAft>
              <a:buClr>
                <a:schemeClr val="dk1"/>
              </a:buClr>
              <a:buSzPts val="1000"/>
              <a:buFont typeface="DM Sans"/>
              <a:buChar char="●"/>
              <a:defRPr sz="1000">
                <a:solidFill>
                  <a:schemeClr val="dk1"/>
                </a:solidFill>
              </a:defRPr>
            </a:lvl1pPr>
            <a:lvl2pPr indent="-292100" lvl="1" marL="914400">
              <a:spcBef>
                <a:spcPts val="800"/>
              </a:spcBef>
              <a:spcAft>
                <a:spcPts val="0"/>
              </a:spcAft>
              <a:buClr>
                <a:schemeClr val="dk1"/>
              </a:buClr>
              <a:buSzPts val="1000"/>
              <a:buFont typeface="DM Sans"/>
              <a:buChar char="○"/>
              <a:defRPr sz="1000">
                <a:solidFill>
                  <a:schemeClr val="dk1"/>
                </a:solidFill>
              </a:defRPr>
            </a:lvl2pPr>
            <a:lvl3pPr indent="-292100" lvl="2" marL="1371600">
              <a:spcBef>
                <a:spcPts val="800"/>
              </a:spcBef>
              <a:spcAft>
                <a:spcPts val="0"/>
              </a:spcAft>
              <a:buClr>
                <a:schemeClr val="dk1"/>
              </a:buClr>
              <a:buSzPts val="1000"/>
              <a:buFont typeface="DM Sans"/>
              <a:buChar char="■"/>
              <a:defRPr sz="1000">
                <a:solidFill>
                  <a:schemeClr val="dk1"/>
                </a:solidFill>
              </a:defRPr>
            </a:lvl3pPr>
            <a:lvl4pPr indent="-292100" lvl="3" marL="1828800">
              <a:spcBef>
                <a:spcPts val="800"/>
              </a:spcBef>
              <a:spcAft>
                <a:spcPts val="0"/>
              </a:spcAft>
              <a:buClr>
                <a:schemeClr val="dk1"/>
              </a:buClr>
              <a:buSzPts val="1000"/>
              <a:buFont typeface="DM Sans"/>
              <a:buChar char="●"/>
              <a:defRPr sz="1000">
                <a:solidFill>
                  <a:schemeClr val="dk1"/>
                </a:solidFill>
              </a:defRPr>
            </a:lvl4pPr>
            <a:lvl5pPr indent="-292100" lvl="4" marL="2286000">
              <a:spcBef>
                <a:spcPts val="800"/>
              </a:spcBef>
              <a:spcAft>
                <a:spcPts val="0"/>
              </a:spcAft>
              <a:buClr>
                <a:schemeClr val="dk1"/>
              </a:buClr>
              <a:buSzPts val="1000"/>
              <a:buFont typeface="DM Sans"/>
              <a:buChar char="○"/>
              <a:defRPr sz="1000">
                <a:solidFill>
                  <a:schemeClr val="dk1"/>
                </a:solidFill>
              </a:defRPr>
            </a:lvl5pPr>
            <a:lvl6pPr indent="-292100" lvl="5" marL="2743200">
              <a:spcBef>
                <a:spcPts val="800"/>
              </a:spcBef>
              <a:spcAft>
                <a:spcPts val="0"/>
              </a:spcAft>
              <a:buClr>
                <a:schemeClr val="dk1"/>
              </a:buClr>
              <a:buSzPts val="1000"/>
              <a:buFont typeface="DM Sans"/>
              <a:buChar char="■"/>
              <a:defRPr sz="1000">
                <a:solidFill>
                  <a:schemeClr val="dk1"/>
                </a:solidFill>
              </a:defRPr>
            </a:lvl6pPr>
            <a:lvl7pPr indent="-292100" lvl="6" marL="3200400">
              <a:spcBef>
                <a:spcPts val="800"/>
              </a:spcBef>
              <a:spcAft>
                <a:spcPts val="0"/>
              </a:spcAft>
              <a:buClr>
                <a:schemeClr val="dk1"/>
              </a:buClr>
              <a:buSzPts val="1000"/>
              <a:buFont typeface="DM Sans"/>
              <a:buChar char="●"/>
              <a:defRPr sz="1000">
                <a:solidFill>
                  <a:schemeClr val="dk1"/>
                </a:solidFill>
              </a:defRPr>
            </a:lvl7pPr>
            <a:lvl8pPr indent="-292100" lvl="7" marL="3657600">
              <a:spcBef>
                <a:spcPts val="800"/>
              </a:spcBef>
              <a:spcAft>
                <a:spcPts val="0"/>
              </a:spcAft>
              <a:buClr>
                <a:schemeClr val="dk1"/>
              </a:buClr>
              <a:buSzPts val="1000"/>
              <a:buFont typeface="DM Sans"/>
              <a:buChar char="○"/>
              <a:defRPr sz="1000">
                <a:solidFill>
                  <a:schemeClr val="dk1"/>
                </a:solidFill>
              </a:defRPr>
            </a:lvl8pPr>
            <a:lvl9pPr indent="-292100" lvl="8" marL="4114800">
              <a:spcBef>
                <a:spcPts val="800"/>
              </a:spcBef>
              <a:spcAft>
                <a:spcPts val="800"/>
              </a:spcAft>
              <a:buClr>
                <a:schemeClr val="dk1"/>
              </a:buClr>
              <a:buSzPts val="1000"/>
              <a:buFont typeface="DM Sans"/>
              <a:buChar char="■"/>
              <a:defRPr sz="1000">
                <a:solidFill>
                  <a:schemeClr val="dk1"/>
                </a:solidFill>
              </a:defRPr>
            </a:lvl9pPr>
          </a:lstStyle>
          <a:p/>
        </p:txBody>
      </p:sp>
      <p:sp>
        <p:nvSpPr>
          <p:cNvPr id="175" name="Google Shape;175;p17"/>
          <p:cNvSpPr txBox="1"/>
          <p:nvPr>
            <p:ph idx="8" type="subTitle"/>
          </p:nvPr>
        </p:nvSpPr>
        <p:spPr>
          <a:xfrm>
            <a:off x="361977" y="3285232"/>
            <a:ext cx="1627500" cy="187800"/>
          </a:xfrm>
          <a:prstGeom prst="rect">
            <a:avLst/>
          </a:prstGeom>
        </p:spPr>
        <p:txBody>
          <a:bodyPr anchorCtr="0" anchor="t" bIns="0" lIns="0" spcFirstLastPara="1" rIns="0" wrap="square" tIns="0">
            <a:spAutoFit/>
          </a:bodyPr>
          <a:lstStyle>
            <a:lvl1pPr lvl="0">
              <a:spcBef>
                <a:spcPts val="0"/>
              </a:spcBef>
              <a:spcAft>
                <a:spcPts val="0"/>
              </a:spcAft>
              <a:buClr>
                <a:schemeClr val="dk1"/>
              </a:buClr>
              <a:buSzPts val="1200"/>
              <a:buNone/>
              <a:defRPr sz="1200">
                <a:solidFill>
                  <a:schemeClr val="dk1"/>
                </a:solidFill>
              </a:defRPr>
            </a:lvl1pPr>
            <a:lvl2pPr lvl="1">
              <a:spcBef>
                <a:spcPts val="0"/>
              </a:spcBef>
              <a:spcAft>
                <a:spcPts val="0"/>
              </a:spcAft>
              <a:buClr>
                <a:schemeClr val="dk1"/>
              </a:buClr>
              <a:buSzPts val="1200"/>
              <a:buNone/>
              <a:defRPr sz="1200">
                <a:solidFill>
                  <a:schemeClr val="dk1"/>
                </a:solidFill>
              </a:defRPr>
            </a:lvl2pPr>
            <a:lvl3pPr lvl="2">
              <a:spcBef>
                <a:spcPts val="0"/>
              </a:spcBef>
              <a:spcAft>
                <a:spcPts val="0"/>
              </a:spcAft>
              <a:buClr>
                <a:schemeClr val="dk1"/>
              </a:buClr>
              <a:buSzPts val="1200"/>
              <a:buNone/>
              <a:defRPr sz="1200">
                <a:solidFill>
                  <a:schemeClr val="dk1"/>
                </a:solidFill>
              </a:defRPr>
            </a:lvl3pPr>
            <a:lvl4pPr lvl="3">
              <a:spcBef>
                <a:spcPts val="0"/>
              </a:spcBef>
              <a:spcAft>
                <a:spcPts val="0"/>
              </a:spcAft>
              <a:buClr>
                <a:schemeClr val="dk1"/>
              </a:buClr>
              <a:buSzPts val="1200"/>
              <a:buNone/>
              <a:defRPr sz="1200">
                <a:solidFill>
                  <a:schemeClr val="dk1"/>
                </a:solidFill>
              </a:defRPr>
            </a:lvl4pPr>
            <a:lvl5pPr lvl="4">
              <a:spcBef>
                <a:spcPts val="0"/>
              </a:spcBef>
              <a:spcAft>
                <a:spcPts val="0"/>
              </a:spcAft>
              <a:buClr>
                <a:schemeClr val="dk1"/>
              </a:buClr>
              <a:buSzPts val="1200"/>
              <a:buNone/>
              <a:defRPr sz="1200">
                <a:solidFill>
                  <a:schemeClr val="dk1"/>
                </a:solidFill>
              </a:defRPr>
            </a:lvl5pPr>
            <a:lvl6pPr lvl="5">
              <a:spcBef>
                <a:spcPts val="0"/>
              </a:spcBef>
              <a:spcAft>
                <a:spcPts val="0"/>
              </a:spcAft>
              <a:buClr>
                <a:schemeClr val="dk1"/>
              </a:buClr>
              <a:buSzPts val="1200"/>
              <a:buNone/>
              <a:defRPr sz="1200">
                <a:solidFill>
                  <a:schemeClr val="dk1"/>
                </a:solidFill>
              </a:defRPr>
            </a:lvl6pPr>
            <a:lvl7pPr lvl="6">
              <a:spcBef>
                <a:spcPts val="0"/>
              </a:spcBef>
              <a:spcAft>
                <a:spcPts val="0"/>
              </a:spcAft>
              <a:buClr>
                <a:schemeClr val="dk1"/>
              </a:buClr>
              <a:buSzPts val="1200"/>
              <a:buNone/>
              <a:defRPr sz="1200">
                <a:solidFill>
                  <a:schemeClr val="dk1"/>
                </a:solidFill>
              </a:defRPr>
            </a:lvl7pPr>
            <a:lvl8pPr lvl="7">
              <a:spcBef>
                <a:spcPts val="0"/>
              </a:spcBef>
              <a:spcAft>
                <a:spcPts val="0"/>
              </a:spcAft>
              <a:buClr>
                <a:schemeClr val="dk1"/>
              </a:buClr>
              <a:buSzPts val="1200"/>
              <a:buNone/>
              <a:defRPr sz="1200">
                <a:solidFill>
                  <a:schemeClr val="dk1"/>
                </a:solidFill>
              </a:defRPr>
            </a:lvl8pPr>
            <a:lvl9pPr lvl="8">
              <a:spcBef>
                <a:spcPts val="0"/>
              </a:spcBef>
              <a:spcAft>
                <a:spcPts val="0"/>
              </a:spcAft>
              <a:buClr>
                <a:schemeClr val="dk1"/>
              </a:buClr>
              <a:buSzPts val="1200"/>
              <a:buNone/>
              <a:defRPr sz="1200">
                <a:solidFill>
                  <a:schemeClr val="dk1"/>
                </a:solidFill>
              </a:defRPr>
            </a:lvl9pPr>
          </a:lstStyle>
          <a:p/>
        </p:txBody>
      </p:sp>
      <p:sp>
        <p:nvSpPr>
          <p:cNvPr id="176" name="Google Shape;176;p17"/>
          <p:cNvSpPr txBox="1"/>
          <p:nvPr>
            <p:ph idx="9" type="body"/>
          </p:nvPr>
        </p:nvSpPr>
        <p:spPr>
          <a:xfrm>
            <a:off x="4900725" y="1196103"/>
            <a:ext cx="1627500" cy="1385400"/>
          </a:xfrm>
          <a:prstGeom prst="rect">
            <a:avLst/>
          </a:prstGeom>
        </p:spPr>
        <p:txBody>
          <a:bodyPr anchorCtr="0" anchor="t" bIns="0" lIns="0" spcFirstLastPara="1" rIns="0" wrap="square" tIns="0">
            <a:noAutofit/>
          </a:bodyPr>
          <a:lstStyle>
            <a:lvl1pPr indent="-292100" lvl="0" marL="457200">
              <a:spcBef>
                <a:spcPts val="0"/>
              </a:spcBef>
              <a:spcAft>
                <a:spcPts val="0"/>
              </a:spcAft>
              <a:buClr>
                <a:schemeClr val="dk1"/>
              </a:buClr>
              <a:buSzPts val="1000"/>
              <a:buFont typeface="DM Sans"/>
              <a:buChar char="●"/>
              <a:defRPr sz="1000">
                <a:solidFill>
                  <a:schemeClr val="dk1"/>
                </a:solidFill>
              </a:defRPr>
            </a:lvl1pPr>
            <a:lvl2pPr indent="-292100" lvl="1" marL="914400">
              <a:spcBef>
                <a:spcPts val="800"/>
              </a:spcBef>
              <a:spcAft>
                <a:spcPts val="0"/>
              </a:spcAft>
              <a:buClr>
                <a:schemeClr val="dk1"/>
              </a:buClr>
              <a:buSzPts val="1000"/>
              <a:buFont typeface="DM Sans"/>
              <a:buChar char="○"/>
              <a:defRPr sz="1000">
                <a:solidFill>
                  <a:schemeClr val="dk1"/>
                </a:solidFill>
              </a:defRPr>
            </a:lvl2pPr>
            <a:lvl3pPr indent="-292100" lvl="2" marL="1371600">
              <a:spcBef>
                <a:spcPts val="800"/>
              </a:spcBef>
              <a:spcAft>
                <a:spcPts val="0"/>
              </a:spcAft>
              <a:buClr>
                <a:schemeClr val="dk1"/>
              </a:buClr>
              <a:buSzPts val="1000"/>
              <a:buFont typeface="DM Sans"/>
              <a:buChar char="■"/>
              <a:defRPr sz="1000">
                <a:solidFill>
                  <a:schemeClr val="dk1"/>
                </a:solidFill>
              </a:defRPr>
            </a:lvl3pPr>
            <a:lvl4pPr indent="-292100" lvl="3" marL="1828800">
              <a:spcBef>
                <a:spcPts val="800"/>
              </a:spcBef>
              <a:spcAft>
                <a:spcPts val="0"/>
              </a:spcAft>
              <a:buClr>
                <a:schemeClr val="dk1"/>
              </a:buClr>
              <a:buSzPts val="1000"/>
              <a:buFont typeface="DM Sans"/>
              <a:buChar char="●"/>
              <a:defRPr sz="1000">
                <a:solidFill>
                  <a:schemeClr val="dk1"/>
                </a:solidFill>
              </a:defRPr>
            </a:lvl4pPr>
            <a:lvl5pPr indent="-292100" lvl="4" marL="2286000">
              <a:spcBef>
                <a:spcPts val="800"/>
              </a:spcBef>
              <a:spcAft>
                <a:spcPts val="0"/>
              </a:spcAft>
              <a:buClr>
                <a:schemeClr val="dk1"/>
              </a:buClr>
              <a:buSzPts val="1000"/>
              <a:buFont typeface="DM Sans"/>
              <a:buChar char="○"/>
              <a:defRPr sz="1000">
                <a:solidFill>
                  <a:schemeClr val="dk1"/>
                </a:solidFill>
              </a:defRPr>
            </a:lvl5pPr>
            <a:lvl6pPr indent="-292100" lvl="5" marL="2743200">
              <a:spcBef>
                <a:spcPts val="800"/>
              </a:spcBef>
              <a:spcAft>
                <a:spcPts val="0"/>
              </a:spcAft>
              <a:buClr>
                <a:schemeClr val="dk1"/>
              </a:buClr>
              <a:buSzPts val="1000"/>
              <a:buFont typeface="DM Sans"/>
              <a:buChar char="■"/>
              <a:defRPr sz="1000">
                <a:solidFill>
                  <a:schemeClr val="dk1"/>
                </a:solidFill>
              </a:defRPr>
            </a:lvl6pPr>
            <a:lvl7pPr indent="-292100" lvl="6" marL="3200400">
              <a:spcBef>
                <a:spcPts val="800"/>
              </a:spcBef>
              <a:spcAft>
                <a:spcPts val="0"/>
              </a:spcAft>
              <a:buClr>
                <a:schemeClr val="dk1"/>
              </a:buClr>
              <a:buSzPts val="1000"/>
              <a:buFont typeface="DM Sans"/>
              <a:buChar char="●"/>
              <a:defRPr sz="1000">
                <a:solidFill>
                  <a:schemeClr val="dk1"/>
                </a:solidFill>
              </a:defRPr>
            </a:lvl7pPr>
            <a:lvl8pPr indent="-292100" lvl="7" marL="3657600">
              <a:spcBef>
                <a:spcPts val="800"/>
              </a:spcBef>
              <a:spcAft>
                <a:spcPts val="0"/>
              </a:spcAft>
              <a:buClr>
                <a:schemeClr val="dk1"/>
              </a:buClr>
              <a:buSzPts val="1000"/>
              <a:buFont typeface="DM Sans"/>
              <a:buChar char="○"/>
              <a:defRPr sz="1000">
                <a:solidFill>
                  <a:schemeClr val="dk1"/>
                </a:solidFill>
              </a:defRPr>
            </a:lvl8pPr>
            <a:lvl9pPr indent="-292100" lvl="8" marL="4114800">
              <a:spcBef>
                <a:spcPts val="800"/>
              </a:spcBef>
              <a:spcAft>
                <a:spcPts val="800"/>
              </a:spcAft>
              <a:buClr>
                <a:schemeClr val="dk1"/>
              </a:buClr>
              <a:buSzPts val="1000"/>
              <a:buFont typeface="DM Sans"/>
              <a:buChar char="■"/>
              <a:defRPr sz="1000">
                <a:solidFill>
                  <a:schemeClr val="dk1"/>
                </a:solidFill>
              </a:defRPr>
            </a:lvl9pPr>
          </a:lstStyle>
          <a:p/>
        </p:txBody>
      </p:sp>
      <p:sp>
        <p:nvSpPr>
          <p:cNvPr id="177" name="Google Shape;177;p17"/>
          <p:cNvSpPr txBox="1"/>
          <p:nvPr>
            <p:ph idx="13" type="subTitle"/>
          </p:nvPr>
        </p:nvSpPr>
        <p:spPr>
          <a:xfrm>
            <a:off x="4900725" y="706863"/>
            <a:ext cx="1627500" cy="187800"/>
          </a:xfrm>
          <a:prstGeom prst="rect">
            <a:avLst/>
          </a:prstGeom>
        </p:spPr>
        <p:txBody>
          <a:bodyPr anchorCtr="0" anchor="t" bIns="0" lIns="0" spcFirstLastPara="1" rIns="0" wrap="square" tIns="0">
            <a:spAutoFit/>
          </a:bodyPr>
          <a:lstStyle>
            <a:lvl1pPr lvl="0">
              <a:spcBef>
                <a:spcPts val="0"/>
              </a:spcBef>
              <a:spcAft>
                <a:spcPts val="0"/>
              </a:spcAft>
              <a:buClr>
                <a:schemeClr val="dk1"/>
              </a:buClr>
              <a:buSzPts val="1200"/>
              <a:buNone/>
              <a:defRPr sz="1200">
                <a:solidFill>
                  <a:schemeClr val="dk1"/>
                </a:solidFill>
              </a:defRPr>
            </a:lvl1pPr>
            <a:lvl2pPr lvl="1">
              <a:spcBef>
                <a:spcPts val="0"/>
              </a:spcBef>
              <a:spcAft>
                <a:spcPts val="0"/>
              </a:spcAft>
              <a:buClr>
                <a:schemeClr val="dk1"/>
              </a:buClr>
              <a:buSzPts val="1200"/>
              <a:buNone/>
              <a:defRPr sz="1200">
                <a:solidFill>
                  <a:schemeClr val="dk1"/>
                </a:solidFill>
              </a:defRPr>
            </a:lvl2pPr>
            <a:lvl3pPr lvl="2">
              <a:spcBef>
                <a:spcPts val="0"/>
              </a:spcBef>
              <a:spcAft>
                <a:spcPts val="0"/>
              </a:spcAft>
              <a:buClr>
                <a:schemeClr val="dk1"/>
              </a:buClr>
              <a:buSzPts val="1200"/>
              <a:buNone/>
              <a:defRPr sz="1200">
                <a:solidFill>
                  <a:schemeClr val="dk1"/>
                </a:solidFill>
              </a:defRPr>
            </a:lvl3pPr>
            <a:lvl4pPr lvl="3">
              <a:spcBef>
                <a:spcPts val="0"/>
              </a:spcBef>
              <a:spcAft>
                <a:spcPts val="0"/>
              </a:spcAft>
              <a:buClr>
                <a:schemeClr val="dk1"/>
              </a:buClr>
              <a:buSzPts val="1200"/>
              <a:buNone/>
              <a:defRPr sz="1200">
                <a:solidFill>
                  <a:schemeClr val="dk1"/>
                </a:solidFill>
              </a:defRPr>
            </a:lvl4pPr>
            <a:lvl5pPr lvl="4">
              <a:spcBef>
                <a:spcPts val="0"/>
              </a:spcBef>
              <a:spcAft>
                <a:spcPts val="0"/>
              </a:spcAft>
              <a:buClr>
                <a:schemeClr val="dk1"/>
              </a:buClr>
              <a:buSzPts val="1200"/>
              <a:buNone/>
              <a:defRPr sz="1200">
                <a:solidFill>
                  <a:schemeClr val="dk1"/>
                </a:solidFill>
              </a:defRPr>
            </a:lvl5pPr>
            <a:lvl6pPr lvl="5">
              <a:spcBef>
                <a:spcPts val="0"/>
              </a:spcBef>
              <a:spcAft>
                <a:spcPts val="0"/>
              </a:spcAft>
              <a:buClr>
                <a:schemeClr val="dk1"/>
              </a:buClr>
              <a:buSzPts val="1200"/>
              <a:buNone/>
              <a:defRPr sz="1200">
                <a:solidFill>
                  <a:schemeClr val="dk1"/>
                </a:solidFill>
              </a:defRPr>
            </a:lvl6pPr>
            <a:lvl7pPr lvl="6">
              <a:spcBef>
                <a:spcPts val="0"/>
              </a:spcBef>
              <a:spcAft>
                <a:spcPts val="0"/>
              </a:spcAft>
              <a:buClr>
                <a:schemeClr val="dk1"/>
              </a:buClr>
              <a:buSzPts val="1200"/>
              <a:buNone/>
              <a:defRPr sz="1200">
                <a:solidFill>
                  <a:schemeClr val="dk1"/>
                </a:solidFill>
              </a:defRPr>
            </a:lvl7pPr>
            <a:lvl8pPr lvl="7">
              <a:spcBef>
                <a:spcPts val="0"/>
              </a:spcBef>
              <a:spcAft>
                <a:spcPts val="0"/>
              </a:spcAft>
              <a:buClr>
                <a:schemeClr val="dk1"/>
              </a:buClr>
              <a:buSzPts val="1200"/>
              <a:buNone/>
              <a:defRPr sz="1200">
                <a:solidFill>
                  <a:schemeClr val="dk1"/>
                </a:solidFill>
              </a:defRPr>
            </a:lvl8pPr>
            <a:lvl9pPr lvl="8">
              <a:spcBef>
                <a:spcPts val="0"/>
              </a:spcBef>
              <a:spcAft>
                <a:spcPts val="0"/>
              </a:spcAft>
              <a:buClr>
                <a:schemeClr val="dk1"/>
              </a:buClr>
              <a:buSzPts val="1200"/>
              <a:buNone/>
              <a:defRPr sz="1200">
                <a:solidFill>
                  <a:schemeClr val="dk1"/>
                </a:solidFill>
              </a:defRPr>
            </a:lvl9pPr>
          </a:lstStyle>
          <a:p/>
        </p:txBody>
      </p:sp>
      <p:sp>
        <p:nvSpPr>
          <p:cNvPr id="178" name="Google Shape;178;p17"/>
          <p:cNvSpPr txBox="1"/>
          <p:nvPr>
            <p:ph idx="14" type="body"/>
          </p:nvPr>
        </p:nvSpPr>
        <p:spPr>
          <a:xfrm>
            <a:off x="7149175" y="1196103"/>
            <a:ext cx="1627500" cy="1385400"/>
          </a:xfrm>
          <a:prstGeom prst="rect">
            <a:avLst/>
          </a:prstGeom>
        </p:spPr>
        <p:txBody>
          <a:bodyPr anchorCtr="0" anchor="t" bIns="0" lIns="0" spcFirstLastPara="1" rIns="0" wrap="square" tIns="0">
            <a:noAutofit/>
          </a:bodyPr>
          <a:lstStyle>
            <a:lvl1pPr indent="-292100" lvl="0" marL="457200">
              <a:spcBef>
                <a:spcPts val="0"/>
              </a:spcBef>
              <a:spcAft>
                <a:spcPts val="0"/>
              </a:spcAft>
              <a:buClr>
                <a:schemeClr val="lt1"/>
              </a:buClr>
              <a:buSzPts val="1000"/>
              <a:buFont typeface="DM Sans"/>
              <a:buChar char="●"/>
              <a:defRPr sz="1000"/>
            </a:lvl1pPr>
            <a:lvl2pPr indent="-292100" lvl="1" marL="914400">
              <a:spcBef>
                <a:spcPts val="800"/>
              </a:spcBef>
              <a:spcAft>
                <a:spcPts val="0"/>
              </a:spcAft>
              <a:buClr>
                <a:schemeClr val="lt1"/>
              </a:buClr>
              <a:buSzPts val="1000"/>
              <a:buFont typeface="DM Sans"/>
              <a:buChar char="○"/>
              <a:defRPr sz="1000"/>
            </a:lvl2pPr>
            <a:lvl3pPr indent="-292100" lvl="2" marL="1371600">
              <a:spcBef>
                <a:spcPts val="800"/>
              </a:spcBef>
              <a:spcAft>
                <a:spcPts val="0"/>
              </a:spcAft>
              <a:buClr>
                <a:schemeClr val="lt1"/>
              </a:buClr>
              <a:buSzPts val="1000"/>
              <a:buFont typeface="DM Sans"/>
              <a:buChar char="■"/>
              <a:defRPr sz="1000"/>
            </a:lvl3pPr>
            <a:lvl4pPr indent="-292100" lvl="3" marL="1828800">
              <a:spcBef>
                <a:spcPts val="800"/>
              </a:spcBef>
              <a:spcAft>
                <a:spcPts val="0"/>
              </a:spcAft>
              <a:buClr>
                <a:schemeClr val="lt1"/>
              </a:buClr>
              <a:buSzPts val="1000"/>
              <a:buFont typeface="DM Sans"/>
              <a:buChar char="●"/>
              <a:defRPr sz="1000"/>
            </a:lvl4pPr>
            <a:lvl5pPr indent="-292100" lvl="4" marL="2286000">
              <a:spcBef>
                <a:spcPts val="800"/>
              </a:spcBef>
              <a:spcAft>
                <a:spcPts val="0"/>
              </a:spcAft>
              <a:buClr>
                <a:schemeClr val="lt1"/>
              </a:buClr>
              <a:buSzPts val="1000"/>
              <a:buFont typeface="DM Sans"/>
              <a:buChar char="○"/>
              <a:defRPr sz="1000"/>
            </a:lvl5pPr>
            <a:lvl6pPr indent="-292100" lvl="5" marL="2743200">
              <a:spcBef>
                <a:spcPts val="800"/>
              </a:spcBef>
              <a:spcAft>
                <a:spcPts val="0"/>
              </a:spcAft>
              <a:buClr>
                <a:schemeClr val="lt1"/>
              </a:buClr>
              <a:buSzPts val="1000"/>
              <a:buFont typeface="DM Sans"/>
              <a:buChar char="■"/>
              <a:defRPr sz="1000"/>
            </a:lvl6pPr>
            <a:lvl7pPr indent="-292100" lvl="6" marL="3200400">
              <a:spcBef>
                <a:spcPts val="800"/>
              </a:spcBef>
              <a:spcAft>
                <a:spcPts val="0"/>
              </a:spcAft>
              <a:buClr>
                <a:schemeClr val="lt1"/>
              </a:buClr>
              <a:buSzPts val="1000"/>
              <a:buFont typeface="DM Sans"/>
              <a:buChar char="●"/>
              <a:defRPr sz="1000"/>
            </a:lvl7pPr>
            <a:lvl8pPr indent="-292100" lvl="7" marL="3657600">
              <a:spcBef>
                <a:spcPts val="800"/>
              </a:spcBef>
              <a:spcAft>
                <a:spcPts val="0"/>
              </a:spcAft>
              <a:buClr>
                <a:schemeClr val="lt1"/>
              </a:buClr>
              <a:buSzPts val="1000"/>
              <a:buFont typeface="DM Sans"/>
              <a:buChar char="○"/>
              <a:defRPr sz="1000"/>
            </a:lvl8pPr>
            <a:lvl9pPr indent="-292100" lvl="8" marL="4114800">
              <a:spcBef>
                <a:spcPts val="800"/>
              </a:spcBef>
              <a:spcAft>
                <a:spcPts val="800"/>
              </a:spcAft>
              <a:buClr>
                <a:schemeClr val="lt1"/>
              </a:buClr>
              <a:buSzPts val="1000"/>
              <a:buFont typeface="DM Sans"/>
              <a:buChar char="■"/>
              <a:defRPr sz="1000"/>
            </a:lvl9pPr>
          </a:lstStyle>
          <a:p/>
        </p:txBody>
      </p:sp>
      <p:sp>
        <p:nvSpPr>
          <p:cNvPr id="179" name="Google Shape;179;p17"/>
          <p:cNvSpPr txBox="1"/>
          <p:nvPr>
            <p:ph idx="15" type="subTitle"/>
          </p:nvPr>
        </p:nvSpPr>
        <p:spPr>
          <a:xfrm>
            <a:off x="7149175" y="706863"/>
            <a:ext cx="1627500" cy="187800"/>
          </a:xfrm>
          <a:prstGeom prst="rect">
            <a:avLst/>
          </a:prstGeom>
        </p:spPr>
        <p:txBody>
          <a:bodyPr anchorCtr="0" anchor="t" bIns="0" lIns="0" spcFirstLastPara="1" rIns="0" wrap="square" tIns="0">
            <a:spAutoFit/>
          </a:bodyPr>
          <a:lstStyle>
            <a:lvl1pPr lvl="0">
              <a:spcBef>
                <a:spcPts val="0"/>
              </a:spcBef>
              <a:spcAft>
                <a:spcPts val="0"/>
              </a:spcAft>
              <a:buSzPts val="1200"/>
              <a:buNone/>
              <a:defRPr sz="1200"/>
            </a:lvl1pPr>
            <a:lvl2pPr lvl="1">
              <a:spcBef>
                <a:spcPts val="0"/>
              </a:spcBef>
              <a:spcAft>
                <a:spcPts val="0"/>
              </a:spcAft>
              <a:buSzPts val="1200"/>
              <a:buNone/>
              <a:defRPr sz="1200"/>
            </a:lvl2pPr>
            <a:lvl3pPr lvl="2">
              <a:spcBef>
                <a:spcPts val="0"/>
              </a:spcBef>
              <a:spcAft>
                <a:spcPts val="0"/>
              </a:spcAft>
              <a:buSzPts val="1200"/>
              <a:buNone/>
              <a:defRPr sz="1200"/>
            </a:lvl3pPr>
            <a:lvl4pPr lvl="3">
              <a:spcBef>
                <a:spcPts val="0"/>
              </a:spcBef>
              <a:spcAft>
                <a:spcPts val="0"/>
              </a:spcAft>
              <a:buSzPts val="1200"/>
              <a:buNone/>
              <a:defRPr sz="1200"/>
            </a:lvl4pPr>
            <a:lvl5pPr lvl="4">
              <a:spcBef>
                <a:spcPts val="0"/>
              </a:spcBef>
              <a:spcAft>
                <a:spcPts val="0"/>
              </a:spcAft>
              <a:buSzPts val="1200"/>
              <a:buNone/>
              <a:defRPr sz="1200"/>
            </a:lvl5pPr>
            <a:lvl6pPr lvl="5">
              <a:spcBef>
                <a:spcPts val="0"/>
              </a:spcBef>
              <a:spcAft>
                <a:spcPts val="0"/>
              </a:spcAft>
              <a:buSzPts val="1200"/>
              <a:buNone/>
              <a:defRPr sz="1200"/>
            </a:lvl6pPr>
            <a:lvl7pPr lvl="6">
              <a:spcBef>
                <a:spcPts val="0"/>
              </a:spcBef>
              <a:spcAft>
                <a:spcPts val="0"/>
              </a:spcAft>
              <a:buSzPts val="1200"/>
              <a:buNone/>
              <a:defRPr sz="1200"/>
            </a:lvl7pPr>
            <a:lvl8pPr lvl="7">
              <a:spcBef>
                <a:spcPts val="0"/>
              </a:spcBef>
              <a:spcAft>
                <a:spcPts val="0"/>
              </a:spcAft>
              <a:buSzPts val="1200"/>
              <a:buNone/>
              <a:defRPr sz="1200"/>
            </a:lvl8pPr>
            <a:lvl9pPr lvl="8">
              <a:spcBef>
                <a:spcPts val="0"/>
              </a:spcBef>
              <a:spcAft>
                <a:spcPts val="0"/>
              </a:spcAft>
              <a:buSzPts val="1200"/>
              <a:buNone/>
              <a:defRPr sz="1200"/>
            </a:lvl9pPr>
          </a:lstStyle>
          <a:p/>
        </p:txBody>
      </p:sp>
      <p:sp>
        <p:nvSpPr>
          <p:cNvPr id="180" name="Google Shape;180;p17"/>
          <p:cNvSpPr txBox="1"/>
          <p:nvPr>
            <p:ph idx="12" type="sldNum"/>
          </p:nvPr>
        </p:nvSpPr>
        <p:spPr>
          <a:xfrm>
            <a:off x="8227975" y="217725"/>
            <a:ext cx="548700" cy="234000"/>
          </a:xfrm>
          <a:prstGeom prst="rect">
            <a:avLst/>
          </a:prstGeom>
          <a:noFill/>
          <a:ln>
            <a:noFill/>
          </a:ln>
        </p:spPr>
        <p:txBody>
          <a:bodyPr anchorCtr="0" anchor="ctr" bIns="91425" lIns="0" spcFirstLastPara="1" rIns="0" wrap="square" tIns="91425">
            <a:noAutofit/>
          </a:bodyPr>
          <a:lstStyle>
            <a:lvl1pPr lvl="0" algn="r">
              <a:buNone/>
              <a:defRPr sz="700">
                <a:solidFill>
                  <a:schemeClr val="lt1"/>
                </a:solidFill>
                <a:latin typeface="DM Sans"/>
                <a:ea typeface="DM Sans"/>
                <a:cs typeface="DM Sans"/>
                <a:sym typeface="DM Sans"/>
              </a:defRPr>
            </a:lvl1pPr>
            <a:lvl2pPr lvl="1" algn="r">
              <a:buNone/>
              <a:defRPr sz="700">
                <a:solidFill>
                  <a:schemeClr val="lt1"/>
                </a:solidFill>
                <a:latin typeface="DM Sans"/>
                <a:ea typeface="DM Sans"/>
                <a:cs typeface="DM Sans"/>
                <a:sym typeface="DM Sans"/>
              </a:defRPr>
            </a:lvl2pPr>
            <a:lvl3pPr lvl="2" algn="r">
              <a:buNone/>
              <a:defRPr sz="700">
                <a:solidFill>
                  <a:schemeClr val="lt1"/>
                </a:solidFill>
                <a:latin typeface="DM Sans"/>
                <a:ea typeface="DM Sans"/>
                <a:cs typeface="DM Sans"/>
                <a:sym typeface="DM Sans"/>
              </a:defRPr>
            </a:lvl3pPr>
            <a:lvl4pPr lvl="3" algn="r">
              <a:buNone/>
              <a:defRPr sz="700">
                <a:solidFill>
                  <a:schemeClr val="lt1"/>
                </a:solidFill>
                <a:latin typeface="DM Sans"/>
                <a:ea typeface="DM Sans"/>
                <a:cs typeface="DM Sans"/>
                <a:sym typeface="DM Sans"/>
              </a:defRPr>
            </a:lvl4pPr>
            <a:lvl5pPr lvl="4" algn="r">
              <a:buNone/>
              <a:defRPr sz="700">
                <a:solidFill>
                  <a:schemeClr val="lt1"/>
                </a:solidFill>
                <a:latin typeface="DM Sans"/>
                <a:ea typeface="DM Sans"/>
                <a:cs typeface="DM Sans"/>
                <a:sym typeface="DM Sans"/>
              </a:defRPr>
            </a:lvl5pPr>
            <a:lvl6pPr lvl="5" algn="r">
              <a:buNone/>
              <a:defRPr sz="700">
                <a:solidFill>
                  <a:schemeClr val="lt1"/>
                </a:solidFill>
                <a:latin typeface="DM Sans"/>
                <a:ea typeface="DM Sans"/>
                <a:cs typeface="DM Sans"/>
                <a:sym typeface="DM Sans"/>
              </a:defRPr>
            </a:lvl6pPr>
            <a:lvl7pPr lvl="6" algn="r">
              <a:buNone/>
              <a:defRPr sz="700">
                <a:solidFill>
                  <a:schemeClr val="lt1"/>
                </a:solidFill>
                <a:latin typeface="DM Sans"/>
                <a:ea typeface="DM Sans"/>
                <a:cs typeface="DM Sans"/>
                <a:sym typeface="DM Sans"/>
              </a:defRPr>
            </a:lvl7pPr>
            <a:lvl8pPr lvl="7" algn="r">
              <a:buNone/>
              <a:defRPr sz="700">
                <a:solidFill>
                  <a:schemeClr val="lt1"/>
                </a:solidFill>
                <a:latin typeface="DM Sans"/>
                <a:ea typeface="DM Sans"/>
                <a:cs typeface="DM Sans"/>
                <a:sym typeface="DM Sans"/>
              </a:defRPr>
            </a:lvl8pPr>
            <a:lvl9pPr lvl="8" algn="r">
              <a:buNone/>
              <a:defRPr sz="700">
                <a:solidFill>
                  <a:schemeClr val="lt1"/>
                </a:solidFill>
                <a:latin typeface="DM Sans"/>
                <a:ea typeface="DM Sans"/>
                <a:cs typeface="DM Sans"/>
                <a:sym typeface="DM Sans"/>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our modules">
  <p:cSld name="CUSTOM_1_1">
    <p:bg>
      <p:bgPr>
        <a:solidFill>
          <a:schemeClr val="lt1"/>
        </a:solidFill>
      </p:bgPr>
    </p:bg>
    <p:spTree>
      <p:nvGrpSpPr>
        <p:cNvPr id="181" name="Shape 181"/>
        <p:cNvGrpSpPr/>
        <p:nvPr/>
      </p:nvGrpSpPr>
      <p:grpSpPr>
        <a:xfrm>
          <a:off x="0" y="0"/>
          <a:ext cx="0" cy="0"/>
          <a:chOff x="0" y="0"/>
          <a:chExt cx="0" cy="0"/>
        </a:xfrm>
      </p:grpSpPr>
      <p:sp>
        <p:nvSpPr>
          <p:cNvPr id="182" name="Google Shape;182;p18"/>
          <p:cNvSpPr txBox="1"/>
          <p:nvPr>
            <p:ph idx="1" type="subTitle"/>
          </p:nvPr>
        </p:nvSpPr>
        <p:spPr>
          <a:xfrm>
            <a:off x="361975" y="217725"/>
            <a:ext cx="4163100" cy="237600"/>
          </a:xfrm>
          <a:prstGeom prst="rect">
            <a:avLst/>
          </a:prstGeom>
        </p:spPr>
        <p:txBody>
          <a:bodyPr anchorCtr="0" anchor="ctr" bIns="0" lIns="0" spcFirstLastPara="1" rIns="0" wrap="square" tIns="0">
            <a:noAutofit/>
          </a:bodyPr>
          <a:lstStyle>
            <a:lvl1pPr lvl="0">
              <a:spcBef>
                <a:spcPts val="0"/>
              </a:spcBef>
              <a:spcAft>
                <a:spcPts val="0"/>
              </a:spcAft>
              <a:buClr>
                <a:schemeClr val="dk1"/>
              </a:buClr>
              <a:buSzPts val="700"/>
              <a:buFont typeface="DM Sans"/>
              <a:buNone/>
              <a:defRPr sz="700">
                <a:solidFill>
                  <a:schemeClr val="dk1"/>
                </a:solidFill>
                <a:latin typeface="DM Sans"/>
                <a:ea typeface="DM Sans"/>
                <a:cs typeface="DM Sans"/>
                <a:sym typeface="DM Sans"/>
              </a:defRPr>
            </a:lvl1pPr>
            <a:lvl2pPr lvl="1">
              <a:spcBef>
                <a:spcPts val="0"/>
              </a:spcBef>
              <a:spcAft>
                <a:spcPts val="0"/>
              </a:spcAft>
              <a:buClr>
                <a:schemeClr val="dk1"/>
              </a:buClr>
              <a:buSzPts val="1400"/>
              <a:buNone/>
              <a:defRPr>
                <a:solidFill>
                  <a:schemeClr val="dk1"/>
                </a:solidFill>
              </a:defRPr>
            </a:lvl2pPr>
            <a:lvl3pPr lvl="2">
              <a:spcBef>
                <a:spcPts val="0"/>
              </a:spcBef>
              <a:spcAft>
                <a:spcPts val="0"/>
              </a:spcAft>
              <a:buClr>
                <a:schemeClr val="dk1"/>
              </a:buClr>
              <a:buSzPts val="1400"/>
              <a:buNone/>
              <a:defRPr>
                <a:solidFill>
                  <a:schemeClr val="dk1"/>
                </a:solidFill>
              </a:defRPr>
            </a:lvl3pPr>
            <a:lvl4pPr lvl="3">
              <a:spcBef>
                <a:spcPts val="0"/>
              </a:spcBef>
              <a:spcAft>
                <a:spcPts val="0"/>
              </a:spcAft>
              <a:buClr>
                <a:schemeClr val="dk1"/>
              </a:buClr>
              <a:buSzPts val="1400"/>
              <a:buNone/>
              <a:defRPr>
                <a:solidFill>
                  <a:schemeClr val="dk1"/>
                </a:solidFill>
              </a:defRPr>
            </a:lvl4pPr>
            <a:lvl5pPr lvl="4">
              <a:spcBef>
                <a:spcPts val="0"/>
              </a:spcBef>
              <a:spcAft>
                <a:spcPts val="0"/>
              </a:spcAft>
              <a:buClr>
                <a:schemeClr val="dk1"/>
              </a:buClr>
              <a:buSzPts val="1400"/>
              <a:buNone/>
              <a:defRPr>
                <a:solidFill>
                  <a:schemeClr val="dk1"/>
                </a:solidFill>
              </a:defRPr>
            </a:lvl5pPr>
            <a:lvl6pPr lvl="5">
              <a:spcBef>
                <a:spcPts val="0"/>
              </a:spcBef>
              <a:spcAft>
                <a:spcPts val="0"/>
              </a:spcAft>
              <a:buClr>
                <a:schemeClr val="dk1"/>
              </a:buClr>
              <a:buSzPts val="1400"/>
              <a:buNone/>
              <a:defRPr>
                <a:solidFill>
                  <a:schemeClr val="dk1"/>
                </a:solidFill>
              </a:defRPr>
            </a:lvl6pPr>
            <a:lvl7pPr lvl="6">
              <a:spcBef>
                <a:spcPts val="0"/>
              </a:spcBef>
              <a:spcAft>
                <a:spcPts val="0"/>
              </a:spcAft>
              <a:buClr>
                <a:schemeClr val="dk1"/>
              </a:buClr>
              <a:buSzPts val="1400"/>
              <a:buNone/>
              <a:defRPr>
                <a:solidFill>
                  <a:schemeClr val="dk1"/>
                </a:solidFill>
              </a:defRPr>
            </a:lvl7pPr>
            <a:lvl8pPr lvl="7">
              <a:spcBef>
                <a:spcPts val="0"/>
              </a:spcBef>
              <a:spcAft>
                <a:spcPts val="0"/>
              </a:spcAft>
              <a:buClr>
                <a:schemeClr val="dk1"/>
              </a:buClr>
              <a:buSzPts val="1400"/>
              <a:buNone/>
              <a:defRPr>
                <a:solidFill>
                  <a:schemeClr val="dk1"/>
                </a:solidFill>
              </a:defRPr>
            </a:lvl8pPr>
            <a:lvl9pPr lvl="8">
              <a:spcBef>
                <a:spcPts val="0"/>
              </a:spcBef>
              <a:spcAft>
                <a:spcPts val="0"/>
              </a:spcAft>
              <a:buClr>
                <a:schemeClr val="dk1"/>
              </a:buClr>
              <a:buSzPts val="1400"/>
              <a:buNone/>
              <a:defRPr>
                <a:solidFill>
                  <a:schemeClr val="dk1"/>
                </a:solidFill>
              </a:defRPr>
            </a:lvl9pPr>
          </a:lstStyle>
          <a:p/>
        </p:txBody>
      </p:sp>
      <p:sp>
        <p:nvSpPr>
          <p:cNvPr id="183" name="Google Shape;183;p18"/>
          <p:cNvSpPr txBox="1"/>
          <p:nvPr>
            <p:ph idx="2" type="subTitle"/>
          </p:nvPr>
        </p:nvSpPr>
        <p:spPr>
          <a:xfrm>
            <a:off x="361975" y="732775"/>
            <a:ext cx="3860100" cy="138600"/>
          </a:xfrm>
          <a:prstGeom prst="rect">
            <a:avLst/>
          </a:prstGeom>
        </p:spPr>
        <p:txBody>
          <a:bodyPr anchorCtr="0" anchor="b" bIns="0" lIns="0" spcFirstLastPara="1" rIns="0" wrap="square" tIns="0">
            <a:spAutoFit/>
          </a:bodyPr>
          <a:lstStyle>
            <a:lvl1pPr lvl="0">
              <a:spcBef>
                <a:spcPts val="0"/>
              </a:spcBef>
              <a:spcAft>
                <a:spcPts val="0"/>
              </a:spcAft>
              <a:buClr>
                <a:schemeClr val="dk1"/>
              </a:buClr>
              <a:buSzPts val="1000"/>
              <a:buFont typeface="DM Sans Light"/>
              <a:buNone/>
              <a:defRPr sz="1000">
                <a:solidFill>
                  <a:schemeClr val="dk1"/>
                </a:solidFill>
                <a:latin typeface="DM Sans Light"/>
                <a:ea typeface="DM Sans Light"/>
                <a:cs typeface="DM Sans Light"/>
                <a:sym typeface="DM Sans Light"/>
              </a:defRPr>
            </a:lvl1pPr>
            <a:lvl2pPr lvl="1">
              <a:spcBef>
                <a:spcPts val="0"/>
              </a:spcBef>
              <a:spcAft>
                <a:spcPts val="0"/>
              </a:spcAft>
              <a:buClr>
                <a:schemeClr val="dk1"/>
              </a:buClr>
              <a:buSzPts val="1400"/>
              <a:buNone/>
              <a:defRPr>
                <a:solidFill>
                  <a:schemeClr val="dk1"/>
                </a:solidFill>
              </a:defRPr>
            </a:lvl2pPr>
            <a:lvl3pPr lvl="2">
              <a:spcBef>
                <a:spcPts val="0"/>
              </a:spcBef>
              <a:spcAft>
                <a:spcPts val="0"/>
              </a:spcAft>
              <a:buClr>
                <a:schemeClr val="dk1"/>
              </a:buClr>
              <a:buSzPts val="1400"/>
              <a:buNone/>
              <a:defRPr>
                <a:solidFill>
                  <a:schemeClr val="dk1"/>
                </a:solidFill>
              </a:defRPr>
            </a:lvl3pPr>
            <a:lvl4pPr lvl="3">
              <a:spcBef>
                <a:spcPts val="0"/>
              </a:spcBef>
              <a:spcAft>
                <a:spcPts val="0"/>
              </a:spcAft>
              <a:buClr>
                <a:schemeClr val="dk1"/>
              </a:buClr>
              <a:buSzPts val="1400"/>
              <a:buNone/>
              <a:defRPr>
                <a:solidFill>
                  <a:schemeClr val="dk1"/>
                </a:solidFill>
              </a:defRPr>
            </a:lvl4pPr>
            <a:lvl5pPr lvl="4">
              <a:spcBef>
                <a:spcPts val="0"/>
              </a:spcBef>
              <a:spcAft>
                <a:spcPts val="0"/>
              </a:spcAft>
              <a:buClr>
                <a:schemeClr val="dk1"/>
              </a:buClr>
              <a:buSzPts val="1400"/>
              <a:buNone/>
              <a:defRPr>
                <a:solidFill>
                  <a:schemeClr val="dk1"/>
                </a:solidFill>
              </a:defRPr>
            </a:lvl5pPr>
            <a:lvl6pPr lvl="5">
              <a:spcBef>
                <a:spcPts val="0"/>
              </a:spcBef>
              <a:spcAft>
                <a:spcPts val="0"/>
              </a:spcAft>
              <a:buClr>
                <a:schemeClr val="dk1"/>
              </a:buClr>
              <a:buSzPts val="1400"/>
              <a:buNone/>
              <a:defRPr>
                <a:solidFill>
                  <a:schemeClr val="dk1"/>
                </a:solidFill>
              </a:defRPr>
            </a:lvl6pPr>
            <a:lvl7pPr lvl="6">
              <a:spcBef>
                <a:spcPts val="0"/>
              </a:spcBef>
              <a:spcAft>
                <a:spcPts val="0"/>
              </a:spcAft>
              <a:buClr>
                <a:schemeClr val="dk1"/>
              </a:buClr>
              <a:buSzPts val="1400"/>
              <a:buNone/>
              <a:defRPr>
                <a:solidFill>
                  <a:schemeClr val="dk1"/>
                </a:solidFill>
              </a:defRPr>
            </a:lvl7pPr>
            <a:lvl8pPr lvl="7">
              <a:spcBef>
                <a:spcPts val="0"/>
              </a:spcBef>
              <a:spcAft>
                <a:spcPts val="0"/>
              </a:spcAft>
              <a:buClr>
                <a:schemeClr val="dk1"/>
              </a:buClr>
              <a:buSzPts val="1400"/>
              <a:buNone/>
              <a:defRPr>
                <a:solidFill>
                  <a:schemeClr val="dk1"/>
                </a:solidFill>
              </a:defRPr>
            </a:lvl8pPr>
            <a:lvl9pPr lvl="8">
              <a:spcBef>
                <a:spcPts val="0"/>
              </a:spcBef>
              <a:spcAft>
                <a:spcPts val="0"/>
              </a:spcAft>
              <a:buClr>
                <a:schemeClr val="dk1"/>
              </a:buClr>
              <a:buSzPts val="1400"/>
              <a:buNone/>
              <a:defRPr>
                <a:solidFill>
                  <a:schemeClr val="dk1"/>
                </a:solidFill>
              </a:defRPr>
            </a:lvl9pPr>
          </a:lstStyle>
          <a:p/>
        </p:txBody>
      </p:sp>
      <p:sp>
        <p:nvSpPr>
          <p:cNvPr id="184" name="Google Shape;184;p18"/>
          <p:cNvSpPr txBox="1"/>
          <p:nvPr>
            <p:ph idx="12" type="sldNum"/>
          </p:nvPr>
        </p:nvSpPr>
        <p:spPr>
          <a:xfrm>
            <a:off x="8227975" y="217725"/>
            <a:ext cx="548700" cy="234000"/>
          </a:xfrm>
          <a:prstGeom prst="rect">
            <a:avLst/>
          </a:prstGeom>
          <a:noFill/>
          <a:ln>
            <a:noFill/>
          </a:ln>
        </p:spPr>
        <p:txBody>
          <a:bodyPr anchorCtr="0" anchor="ctr" bIns="91425" lIns="0" spcFirstLastPara="1" rIns="0" wrap="square" tIns="91425">
            <a:noAutofit/>
          </a:bodyPr>
          <a:lstStyle>
            <a:lvl1pPr lvl="0" algn="r">
              <a:buNone/>
              <a:defRPr sz="700">
                <a:solidFill>
                  <a:schemeClr val="lt1"/>
                </a:solidFill>
                <a:latin typeface="DM Sans"/>
                <a:ea typeface="DM Sans"/>
                <a:cs typeface="DM Sans"/>
                <a:sym typeface="DM Sans"/>
              </a:defRPr>
            </a:lvl1pPr>
            <a:lvl2pPr lvl="1" algn="r">
              <a:buNone/>
              <a:defRPr sz="700">
                <a:solidFill>
                  <a:schemeClr val="lt1"/>
                </a:solidFill>
                <a:latin typeface="DM Sans"/>
                <a:ea typeface="DM Sans"/>
                <a:cs typeface="DM Sans"/>
                <a:sym typeface="DM Sans"/>
              </a:defRPr>
            </a:lvl2pPr>
            <a:lvl3pPr lvl="2" algn="r">
              <a:buNone/>
              <a:defRPr sz="700">
                <a:solidFill>
                  <a:schemeClr val="lt1"/>
                </a:solidFill>
                <a:latin typeface="DM Sans"/>
                <a:ea typeface="DM Sans"/>
                <a:cs typeface="DM Sans"/>
                <a:sym typeface="DM Sans"/>
              </a:defRPr>
            </a:lvl3pPr>
            <a:lvl4pPr lvl="3" algn="r">
              <a:buNone/>
              <a:defRPr sz="700">
                <a:solidFill>
                  <a:schemeClr val="lt1"/>
                </a:solidFill>
                <a:latin typeface="DM Sans"/>
                <a:ea typeface="DM Sans"/>
                <a:cs typeface="DM Sans"/>
                <a:sym typeface="DM Sans"/>
              </a:defRPr>
            </a:lvl4pPr>
            <a:lvl5pPr lvl="4" algn="r">
              <a:buNone/>
              <a:defRPr sz="700">
                <a:solidFill>
                  <a:schemeClr val="lt1"/>
                </a:solidFill>
                <a:latin typeface="DM Sans"/>
                <a:ea typeface="DM Sans"/>
                <a:cs typeface="DM Sans"/>
                <a:sym typeface="DM Sans"/>
              </a:defRPr>
            </a:lvl5pPr>
            <a:lvl6pPr lvl="5" algn="r">
              <a:buNone/>
              <a:defRPr sz="700">
                <a:solidFill>
                  <a:schemeClr val="lt1"/>
                </a:solidFill>
                <a:latin typeface="DM Sans"/>
                <a:ea typeface="DM Sans"/>
                <a:cs typeface="DM Sans"/>
                <a:sym typeface="DM Sans"/>
              </a:defRPr>
            </a:lvl6pPr>
            <a:lvl7pPr lvl="6" algn="r">
              <a:buNone/>
              <a:defRPr sz="700">
                <a:solidFill>
                  <a:schemeClr val="lt1"/>
                </a:solidFill>
                <a:latin typeface="DM Sans"/>
                <a:ea typeface="DM Sans"/>
                <a:cs typeface="DM Sans"/>
                <a:sym typeface="DM Sans"/>
              </a:defRPr>
            </a:lvl7pPr>
            <a:lvl8pPr lvl="7" algn="r">
              <a:buNone/>
              <a:defRPr sz="700">
                <a:solidFill>
                  <a:schemeClr val="lt1"/>
                </a:solidFill>
                <a:latin typeface="DM Sans"/>
                <a:ea typeface="DM Sans"/>
                <a:cs typeface="DM Sans"/>
                <a:sym typeface="DM Sans"/>
              </a:defRPr>
            </a:lvl8pPr>
            <a:lvl9pPr lvl="8" algn="r">
              <a:buNone/>
              <a:defRPr sz="700">
                <a:solidFill>
                  <a:schemeClr val="lt1"/>
                </a:solidFill>
                <a:latin typeface="DM Sans"/>
                <a:ea typeface="DM Sans"/>
                <a:cs typeface="DM Sans"/>
                <a:sym typeface="DM Sans"/>
              </a:defRPr>
            </a:lvl9pPr>
          </a:lstStyle>
          <a:p>
            <a:pPr indent="0" lvl="0" marL="0" rtl="0" algn="r">
              <a:spcBef>
                <a:spcPts val="0"/>
              </a:spcBef>
              <a:spcAft>
                <a:spcPts val="0"/>
              </a:spcAft>
              <a:buNone/>
            </a:pPr>
            <a:fld id="{00000000-1234-1234-1234-123412341234}" type="slidenum">
              <a:rPr lang="en"/>
              <a:t>‹#›</a:t>
            </a:fld>
            <a:endParaRPr/>
          </a:p>
        </p:txBody>
      </p:sp>
      <p:sp>
        <p:nvSpPr>
          <p:cNvPr id="185" name="Google Shape;185;p18"/>
          <p:cNvSpPr txBox="1"/>
          <p:nvPr>
            <p:ph type="title"/>
          </p:nvPr>
        </p:nvSpPr>
        <p:spPr>
          <a:xfrm>
            <a:off x="5796575" y="2351325"/>
            <a:ext cx="9895200" cy="710400"/>
          </a:xfrm>
          <a:prstGeom prst="rect">
            <a:avLst/>
          </a:prstGeom>
        </p:spPr>
        <p:txBody>
          <a:bodyPr anchorCtr="0" anchor="t" bIns="0" lIns="0" spcFirstLastPara="1" rIns="0" wrap="square" tIns="0">
            <a:spAutoFit/>
          </a:bodyPr>
          <a:lstStyle>
            <a:lvl1pPr lvl="0">
              <a:lnSpc>
                <a:spcPct val="90000"/>
              </a:lnSpc>
              <a:spcBef>
                <a:spcPts val="0"/>
              </a:spcBef>
              <a:spcAft>
                <a:spcPts val="0"/>
              </a:spcAft>
              <a:buNone/>
              <a:defRPr sz="6200">
                <a:solidFill>
                  <a:schemeClr val="dk1"/>
                </a:solidFill>
              </a:defRPr>
            </a:lvl1pPr>
            <a:lvl2pPr lvl="1">
              <a:lnSpc>
                <a:spcPct val="90000"/>
              </a:lnSpc>
              <a:spcBef>
                <a:spcPts val="0"/>
              </a:spcBef>
              <a:spcAft>
                <a:spcPts val="0"/>
              </a:spcAft>
              <a:buNone/>
              <a:defRPr sz="6200">
                <a:solidFill>
                  <a:schemeClr val="dk1"/>
                </a:solidFill>
              </a:defRPr>
            </a:lvl2pPr>
            <a:lvl3pPr lvl="2">
              <a:lnSpc>
                <a:spcPct val="90000"/>
              </a:lnSpc>
              <a:spcBef>
                <a:spcPts val="0"/>
              </a:spcBef>
              <a:spcAft>
                <a:spcPts val="0"/>
              </a:spcAft>
              <a:buNone/>
              <a:defRPr sz="6200">
                <a:solidFill>
                  <a:schemeClr val="dk1"/>
                </a:solidFill>
              </a:defRPr>
            </a:lvl3pPr>
            <a:lvl4pPr lvl="3">
              <a:lnSpc>
                <a:spcPct val="90000"/>
              </a:lnSpc>
              <a:spcBef>
                <a:spcPts val="0"/>
              </a:spcBef>
              <a:spcAft>
                <a:spcPts val="0"/>
              </a:spcAft>
              <a:buNone/>
              <a:defRPr sz="6200">
                <a:solidFill>
                  <a:schemeClr val="dk1"/>
                </a:solidFill>
              </a:defRPr>
            </a:lvl4pPr>
            <a:lvl5pPr lvl="4">
              <a:lnSpc>
                <a:spcPct val="90000"/>
              </a:lnSpc>
              <a:spcBef>
                <a:spcPts val="0"/>
              </a:spcBef>
              <a:spcAft>
                <a:spcPts val="0"/>
              </a:spcAft>
              <a:buNone/>
              <a:defRPr sz="6200">
                <a:solidFill>
                  <a:schemeClr val="dk1"/>
                </a:solidFill>
              </a:defRPr>
            </a:lvl5pPr>
            <a:lvl6pPr lvl="5">
              <a:lnSpc>
                <a:spcPct val="90000"/>
              </a:lnSpc>
              <a:spcBef>
                <a:spcPts val="0"/>
              </a:spcBef>
              <a:spcAft>
                <a:spcPts val="0"/>
              </a:spcAft>
              <a:buNone/>
              <a:defRPr sz="6200">
                <a:solidFill>
                  <a:schemeClr val="dk1"/>
                </a:solidFill>
              </a:defRPr>
            </a:lvl6pPr>
            <a:lvl7pPr lvl="6">
              <a:lnSpc>
                <a:spcPct val="90000"/>
              </a:lnSpc>
              <a:spcBef>
                <a:spcPts val="0"/>
              </a:spcBef>
              <a:spcAft>
                <a:spcPts val="0"/>
              </a:spcAft>
              <a:buNone/>
              <a:defRPr sz="6200">
                <a:solidFill>
                  <a:schemeClr val="dk1"/>
                </a:solidFill>
              </a:defRPr>
            </a:lvl7pPr>
            <a:lvl8pPr lvl="7">
              <a:lnSpc>
                <a:spcPct val="90000"/>
              </a:lnSpc>
              <a:spcBef>
                <a:spcPts val="0"/>
              </a:spcBef>
              <a:spcAft>
                <a:spcPts val="0"/>
              </a:spcAft>
              <a:buNone/>
              <a:defRPr sz="6200">
                <a:solidFill>
                  <a:schemeClr val="dk1"/>
                </a:solidFill>
              </a:defRPr>
            </a:lvl8pPr>
            <a:lvl9pPr lvl="8">
              <a:lnSpc>
                <a:spcPct val="90000"/>
              </a:lnSpc>
              <a:spcBef>
                <a:spcPts val="0"/>
              </a:spcBef>
              <a:spcAft>
                <a:spcPts val="0"/>
              </a:spcAft>
              <a:buNone/>
              <a:defRPr sz="6200">
                <a:solidFill>
                  <a:schemeClr val="dk1"/>
                </a:solidFill>
              </a:defRPr>
            </a:lvl9pPr>
          </a:lstStyle>
          <a:p/>
        </p:txBody>
      </p:sp>
      <p:sp>
        <p:nvSpPr>
          <p:cNvPr id="186" name="Google Shape;186;p18"/>
          <p:cNvSpPr txBox="1"/>
          <p:nvPr>
            <p:ph idx="3" type="title"/>
          </p:nvPr>
        </p:nvSpPr>
        <p:spPr>
          <a:xfrm>
            <a:off x="5796575" y="507450"/>
            <a:ext cx="9895200" cy="710400"/>
          </a:xfrm>
          <a:prstGeom prst="rect">
            <a:avLst/>
          </a:prstGeom>
        </p:spPr>
        <p:txBody>
          <a:bodyPr anchorCtr="0" anchor="t" bIns="0" lIns="0" spcFirstLastPara="1" rIns="0" wrap="square" tIns="0">
            <a:spAutoFit/>
          </a:bodyPr>
          <a:lstStyle>
            <a:lvl1pPr lvl="0">
              <a:lnSpc>
                <a:spcPct val="90000"/>
              </a:lnSpc>
              <a:spcBef>
                <a:spcPts val="0"/>
              </a:spcBef>
              <a:spcAft>
                <a:spcPts val="0"/>
              </a:spcAft>
              <a:buNone/>
              <a:defRPr sz="6200"/>
            </a:lvl1pPr>
            <a:lvl2pPr lvl="1">
              <a:lnSpc>
                <a:spcPct val="90000"/>
              </a:lnSpc>
              <a:spcBef>
                <a:spcPts val="0"/>
              </a:spcBef>
              <a:spcAft>
                <a:spcPts val="0"/>
              </a:spcAft>
              <a:buNone/>
              <a:defRPr sz="6200"/>
            </a:lvl2pPr>
            <a:lvl3pPr lvl="2">
              <a:lnSpc>
                <a:spcPct val="90000"/>
              </a:lnSpc>
              <a:spcBef>
                <a:spcPts val="0"/>
              </a:spcBef>
              <a:spcAft>
                <a:spcPts val="0"/>
              </a:spcAft>
              <a:buNone/>
              <a:defRPr sz="6200"/>
            </a:lvl3pPr>
            <a:lvl4pPr lvl="3">
              <a:lnSpc>
                <a:spcPct val="90000"/>
              </a:lnSpc>
              <a:spcBef>
                <a:spcPts val="0"/>
              </a:spcBef>
              <a:spcAft>
                <a:spcPts val="0"/>
              </a:spcAft>
              <a:buNone/>
              <a:defRPr sz="6200"/>
            </a:lvl4pPr>
            <a:lvl5pPr lvl="4">
              <a:lnSpc>
                <a:spcPct val="90000"/>
              </a:lnSpc>
              <a:spcBef>
                <a:spcPts val="0"/>
              </a:spcBef>
              <a:spcAft>
                <a:spcPts val="0"/>
              </a:spcAft>
              <a:buNone/>
              <a:defRPr sz="6200"/>
            </a:lvl5pPr>
            <a:lvl6pPr lvl="5">
              <a:lnSpc>
                <a:spcPct val="90000"/>
              </a:lnSpc>
              <a:spcBef>
                <a:spcPts val="0"/>
              </a:spcBef>
              <a:spcAft>
                <a:spcPts val="0"/>
              </a:spcAft>
              <a:buNone/>
              <a:defRPr sz="6200"/>
            </a:lvl6pPr>
            <a:lvl7pPr lvl="6">
              <a:lnSpc>
                <a:spcPct val="90000"/>
              </a:lnSpc>
              <a:spcBef>
                <a:spcPts val="0"/>
              </a:spcBef>
              <a:spcAft>
                <a:spcPts val="0"/>
              </a:spcAft>
              <a:buNone/>
              <a:defRPr sz="6200"/>
            </a:lvl7pPr>
            <a:lvl8pPr lvl="7">
              <a:lnSpc>
                <a:spcPct val="90000"/>
              </a:lnSpc>
              <a:spcBef>
                <a:spcPts val="0"/>
              </a:spcBef>
              <a:spcAft>
                <a:spcPts val="0"/>
              </a:spcAft>
              <a:buNone/>
              <a:defRPr sz="6200"/>
            </a:lvl8pPr>
            <a:lvl9pPr lvl="8">
              <a:lnSpc>
                <a:spcPct val="90000"/>
              </a:lnSpc>
              <a:spcBef>
                <a:spcPts val="0"/>
              </a:spcBef>
              <a:spcAft>
                <a:spcPts val="0"/>
              </a:spcAft>
              <a:buNone/>
              <a:defRPr sz="6200"/>
            </a:lvl9pPr>
          </a:lstStyle>
          <a:p/>
        </p:txBody>
      </p:sp>
      <p:sp>
        <p:nvSpPr>
          <p:cNvPr id="187" name="Google Shape;187;p18"/>
          <p:cNvSpPr txBox="1"/>
          <p:nvPr>
            <p:ph idx="4" type="subTitle"/>
          </p:nvPr>
        </p:nvSpPr>
        <p:spPr>
          <a:xfrm>
            <a:off x="5712600" y="4290612"/>
            <a:ext cx="2613300" cy="543900"/>
          </a:xfrm>
          <a:prstGeom prst="rect">
            <a:avLst/>
          </a:prstGeom>
        </p:spPr>
        <p:txBody>
          <a:bodyPr anchorCtr="0" anchor="b" bIns="0" lIns="0" spcFirstLastPara="1" rIns="0" wrap="square" tIns="0">
            <a:noAutofit/>
          </a:bodyPr>
          <a:lstStyle>
            <a:lvl1pPr lvl="0">
              <a:spcBef>
                <a:spcPts val="0"/>
              </a:spcBef>
              <a:spcAft>
                <a:spcPts val="0"/>
              </a:spcAft>
              <a:buSzPts val="1000"/>
              <a:buFont typeface="DM Sans"/>
              <a:buNone/>
              <a:defRPr sz="1000">
                <a:latin typeface="DM Sans"/>
                <a:ea typeface="DM Sans"/>
                <a:cs typeface="DM Sans"/>
                <a:sym typeface="DM Sans"/>
              </a:defRPr>
            </a:lvl1pPr>
            <a:lvl2pPr lvl="1">
              <a:spcBef>
                <a:spcPts val="0"/>
              </a:spcBef>
              <a:spcAft>
                <a:spcPts val="0"/>
              </a:spcAft>
              <a:buSzPts val="1400"/>
              <a:buFont typeface="DM Sans"/>
              <a:buNone/>
              <a:defRPr>
                <a:latin typeface="DM Sans"/>
                <a:ea typeface="DM Sans"/>
                <a:cs typeface="DM Sans"/>
                <a:sym typeface="DM Sans"/>
              </a:defRPr>
            </a:lvl2pPr>
            <a:lvl3pPr lvl="2">
              <a:spcBef>
                <a:spcPts val="0"/>
              </a:spcBef>
              <a:spcAft>
                <a:spcPts val="0"/>
              </a:spcAft>
              <a:buSzPts val="1400"/>
              <a:buFont typeface="DM Sans"/>
              <a:buNone/>
              <a:defRPr>
                <a:latin typeface="DM Sans"/>
                <a:ea typeface="DM Sans"/>
                <a:cs typeface="DM Sans"/>
                <a:sym typeface="DM Sans"/>
              </a:defRPr>
            </a:lvl3pPr>
            <a:lvl4pPr lvl="3">
              <a:spcBef>
                <a:spcPts val="0"/>
              </a:spcBef>
              <a:spcAft>
                <a:spcPts val="0"/>
              </a:spcAft>
              <a:buSzPts val="1400"/>
              <a:buFont typeface="DM Sans"/>
              <a:buNone/>
              <a:defRPr>
                <a:latin typeface="DM Sans"/>
                <a:ea typeface="DM Sans"/>
                <a:cs typeface="DM Sans"/>
                <a:sym typeface="DM Sans"/>
              </a:defRPr>
            </a:lvl4pPr>
            <a:lvl5pPr lvl="4">
              <a:spcBef>
                <a:spcPts val="0"/>
              </a:spcBef>
              <a:spcAft>
                <a:spcPts val="0"/>
              </a:spcAft>
              <a:buSzPts val="1400"/>
              <a:buFont typeface="DM Sans"/>
              <a:buNone/>
              <a:defRPr>
                <a:latin typeface="DM Sans"/>
                <a:ea typeface="DM Sans"/>
                <a:cs typeface="DM Sans"/>
                <a:sym typeface="DM Sans"/>
              </a:defRPr>
            </a:lvl5pPr>
            <a:lvl6pPr lvl="5">
              <a:spcBef>
                <a:spcPts val="0"/>
              </a:spcBef>
              <a:spcAft>
                <a:spcPts val="0"/>
              </a:spcAft>
              <a:buSzPts val="1400"/>
              <a:buFont typeface="DM Sans"/>
              <a:buNone/>
              <a:defRPr>
                <a:latin typeface="DM Sans"/>
                <a:ea typeface="DM Sans"/>
                <a:cs typeface="DM Sans"/>
                <a:sym typeface="DM Sans"/>
              </a:defRPr>
            </a:lvl6pPr>
            <a:lvl7pPr lvl="6">
              <a:spcBef>
                <a:spcPts val="0"/>
              </a:spcBef>
              <a:spcAft>
                <a:spcPts val="0"/>
              </a:spcAft>
              <a:buSzPts val="1400"/>
              <a:buFont typeface="DM Sans"/>
              <a:buNone/>
              <a:defRPr>
                <a:latin typeface="DM Sans"/>
                <a:ea typeface="DM Sans"/>
                <a:cs typeface="DM Sans"/>
                <a:sym typeface="DM Sans"/>
              </a:defRPr>
            </a:lvl7pPr>
            <a:lvl8pPr lvl="7">
              <a:spcBef>
                <a:spcPts val="0"/>
              </a:spcBef>
              <a:spcAft>
                <a:spcPts val="0"/>
              </a:spcAft>
              <a:buSzPts val="1400"/>
              <a:buFont typeface="DM Sans"/>
              <a:buNone/>
              <a:defRPr>
                <a:latin typeface="DM Sans"/>
                <a:ea typeface="DM Sans"/>
                <a:cs typeface="DM Sans"/>
                <a:sym typeface="DM Sans"/>
              </a:defRPr>
            </a:lvl8pPr>
            <a:lvl9pPr lvl="8">
              <a:spcBef>
                <a:spcPts val="0"/>
              </a:spcBef>
              <a:spcAft>
                <a:spcPts val="0"/>
              </a:spcAft>
              <a:buSzPts val="1400"/>
              <a:buFont typeface="DM Sans"/>
              <a:buNone/>
              <a:defRPr>
                <a:latin typeface="DM Sans"/>
                <a:ea typeface="DM Sans"/>
                <a:cs typeface="DM Sans"/>
                <a:sym typeface="DM Sans"/>
              </a:defRPr>
            </a:lvl9pPr>
          </a:lstStyle>
          <a:p/>
        </p:txBody>
      </p:sp>
      <p:sp>
        <p:nvSpPr>
          <p:cNvPr id="188" name="Google Shape;188;p18"/>
          <p:cNvSpPr txBox="1"/>
          <p:nvPr>
            <p:ph idx="5" type="subTitle"/>
          </p:nvPr>
        </p:nvSpPr>
        <p:spPr>
          <a:xfrm>
            <a:off x="5712600" y="3243901"/>
            <a:ext cx="2613300" cy="432300"/>
          </a:xfrm>
          <a:prstGeom prst="rect">
            <a:avLst/>
          </a:prstGeom>
        </p:spPr>
        <p:txBody>
          <a:bodyPr anchorCtr="0" anchor="b" bIns="0" lIns="0" spcFirstLastPara="1" rIns="0" wrap="square" tIns="0">
            <a:noAutofit/>
          </a:bodyPr>
          <a:lstStyle>
            <a:lvl1pPr lvl="0">
              <a:spcBef>
                <a:spcPts val="0"/>
              </a:spcBef>
              <a:spcAft>
                <a:spcPts val="0"/>
              </a:spcAft>
              <a:buClr>
                <a:schemeClr val="dk1"/>
              </a:buClr>
              <a:buSzPts val="1000"/>
              <a:buFont typeface="DM Sans"/>
              <a:buNone/>
              <a:defRPr sz="1000">
                <a:solidFill>
                  <a:schemeClr val="dk1"/>
                </a:solidFill>
                <a:latin typeface="DM Sans"/>
                <a:ea typeface="DM Sans"/>
                <a:cs typeface="DM Sans"/>
                <a:sym typeface="DM Sans"/>
              </a:defRPr>
            </a:lvl1pPr>
            <a:lvl2pPr lvl="1">
              <a:spcBef>
                <a:spcPts val="0"/>
              </a:spcBef>
              <a:spcAft>
                <a:spcPts val="0"/>
              </a:spcAft>
              <a:buClr>
                <a:schemeClr val="dk1"/>
              </a:buClr>
              <a:buSzPts val="1400"/>
              <a:buFont typeface="DM Sans"/>
              <a:buNone/>
              <a:defRPr>
                <a:solidFill>
                  <a:schemeClr val="dk1"/>
                </a:solidFill>
                <a:latin typeface="DM Sans"/>
                <a:ea typeface="DM Sans"/>
                <a:cs typeface="DM Sans"/>
                <a:sym typeface="DM Sans"/>
              </a:defRPr>
            </a:lvl2pPr>
            <a:lvl3pPr lvl="2">
              <a:spcBef>
                <a:spcPts val="0"/>
              </a:spcBef>
              <a:spcAft>
                <a:spcPts val="0"/>
              </a:spcAft>
              <a:buClr>
                <a:schemeClr val="dk1"/>
              </a:buClr>
              <a:buSzPts val="1400"/>
              <a:buFont typeface="DM Sans"/>
              <a:buNone/>
              <a:defRPr>
                <a:solidFill>
                  <a:schemeClr val="dk1"/>
                </a:solidFill>
                <a:latin typeface="DM Sans"/>
                <a:ea typeface="DM Sans"/>
                <a:cs typeface="DM Sans"/>
                <a:sym typeface="DM Sans"/>
              </a:defRPr>
            </a:lvl3pPr>
            <a:lvl4pPr lvl="3">
              <a:spcBef>
                <a:spcPts val="0"/>
              </a:spcBef>
              <a:spcAft>
                <a:spcPts val="0"/>
              </a:spcAft>
              <a:buClr>
                <a:schemeClr val="dk1"/>
              </a:buClr>
              <a:buSzPts val="1400"/>
              <a:buFont typeface="DM Sans"/>
              <a:buNone/>
              <a:defRPr>
                <a:solidFill>
                  <a:schemeClr val="dk1"/>
                </a:solidFill>
                <a:latin typeface="DM Sans"/>
                <a:ea typeface="DM Sans"/>
                <a:cs typeface="DM Sans"/>
                <a:sym typeface="DM Sans"/>
              </a:defRPr>
            </a:lvl4pPr>
            <a:lvl5pPr lvl="4">
              <a:spcBef>
                <a:spcPts val="0"/>
              </a:spcBef>
              <a:spcAft>
                <a:spcPts val="0"/>
              </a:spcAft>
              <a:buClr>
                <a:schemeClr val="dk1"/>
              </a:buClr>
              <a:buSzPts val="1400"/>
              <a:buFont typeface="DM Sans"/>
              <a:buNone/>
              <a:defRPr>
                <a:solidFill>
                  <a:schemeClr val="dk1"/>
                </a:solidFill>
                <a:latin typeface="DM Sans"/>
                <a:ea typeface="DM Sans"/>
                <a:cs typeface="DM Sans"/>
                <a:sym typeface="DM Sans"/>
              </a:defRPr>
            </a:lvl5pPr>
            <a:lvl6pPr lvl="5">
              <a:spcBef>
                <a:spcPts val="0"/>
              </a:spcBef>
              <a:spcAft>
                <a:spcPts val="0"/>
              </a:spcAft>
              <a:buClr>
                <a:schemeClr val="dk1"/>
              </a:buClr>
              <a:buSzPts val="1400"/>
              <a:buFont typeface="DM Sans"/>
              <a:buNone/>
              <a:defRPr>
                <a:solidFill>
                  <a:schemeClr val="dk1"/>
                </a:solidFill>
                <a:latin typeface="DM Sans"/>
                <a:ea typeface="DM Sans"/>
                <a:cs typeface="DM Sans"/>
                <a:sym typeface="DM Sans"/>
              </a:defRPr>
            </a:lvl6pPr>
            <a:lvl7pPr lvl="6">
              <a:spcBef>
                <a:spcPts val="0"/>
              </a:spcBef>
              <a:spcAft>
                <a:spcPts val="0"/>
              </a:spcAft>
              <a:buClr>
                <a:schemeClr val="dk1"/>
              </a:buClr>
              <a:buSzPts val="1400"/>
              <a:buFont typeface="DM Sans"/>
              <a:buNone/>
              <a:defRPr>
                <a:solidFill>
                  <a:schemeClr val="dk1"/>
                </a:solidFill>
                <a:latin typeface="DM Sans"/>
                <a:ea typeface="DM Sans"/>
                <a:cs typeface="DM Sans"/>
                <a:sym typeface="DM Sans"/>
              </a:defRPr>
            </a:lvl7pPr>
            <a:lvl8pPr lvl="7">
              <a:spcBef>
                <a:spcPts val="0"/>
              </a:spcBef>
              <a:spcAft>
                <a:spcPts val="0"/>
              </a:spcAft>
              <a:buClr>
                <a:schemeClr val="dk1"/>
              </a:buClr>
              <a:buSzPts val="1400"/>
              <a:buFont typeface="DM Sans"/>
              <a:buNone/>
              <a:defRPr>
                <a:solidFill>
                  <a:schemeClr val="dk1"/>
                </a:solidFill>
                <a:latin typeface="DM Sans"/>
                <a:ea typeface="DM Sans"/>
                <a:cs typeface="DM Sans"/>
                <a:sym typeface="DM Sans"/>
              </a:defRPr>
            </a:lvl8pPr>
            <a:lvl9pPr lvl="8">
              <a:spcBef>
                <a:spcPts val="0"/>
              </a:spcBef>
              <a:spcAft>
                <a:spcPts val="0"/>
              </a:spcAft>
              <a:buClr>
                <a:schemeClr val="dk1"/>
              </a:buClr>
              <a:buSzPts val="1400"/>
              <a:buFont typeface="DM Sans"/>
              <a:buNone/>
              <a:defRPr>
                <a:solidFill>
                  <a:schemeClr val="dk1"/>
                </a:solidFill>
                <a:latin typeface="DM Sans"/>
                <a:ea typeface="DM Sans"/>
                <a:cs typeface="DM Sans"/>
                <a:sym typeface="DM Sans"/>
              </a:defRPr>
            </a:lvl9pPr>
          </a:lstStyle>
          <a:p/>
        </p:txBody>
      </p:sp>
      <p:sp>
        <p:nvSpPr>
          <p:cNvPr id="189" name="Google Shape;189;p18"/>
          <p:cNvSpPr txBox="1"/>
          <p:nvPr>
            <p:ph idx="6" type="subTitle"/>
          </p:nvPr>
        </p:nvSpPr>
        <p:spPr>
          <a:xfrm>
            <a:off x="5712600" y="1318375"/>
            <a:ext cx="2613300" cy="483000"/>
          </a:xfrm>
          <a:prstGeom prst="rect">
            <a:avLst/>
          </a:prstGeom>
        </p:spPr>
        <p:txBody>
          <a:bodyPr anchorCtr="0" anchor="b" bIns="0" lIns="0" spcFirstLastPara="1" rIns="0" wrap="square" tIns="0">
            <a:noAutofit/>
          </a:bodyPr>
          <a:lstStyle>
            <a:lvl1pPr lvl="0">
              <a:spcBef>
                <a:spcPts val="0"/>
              </a:spcBef>
              <a:spcAft>
                <a:spcPts val="0"/>
              </a:spcAft>
              <a:buSzPts val="1000"/>
              <a:buFont typeface="DM Sans"/>
              <a:buNone/>
              <a:defRPr sz="1000">
                <a:latin typeface="DM Sans"/>
                <a:ea typeface="DM Sans"/>
                <a:cs typeface="DM Sans"/>
                <a:sym typeface="DM Sans"/>
              </a:defRPr>
            </a:lvl1pPr>
            <a:lvl2pPr lvl="1">
              <a:spcBef>
                <a:spcPts val="0"/>
              </a:spcBef>
              <a:spcAft>
                <a:spcPts val="0"/>
              </a:spcAft>
              <a:buSzPts val="1400"/>
              <a:buFont typeface="DM Sans"/>
              <a:buNone/>
              <a:defRPr>
                <a:latin typeface="DM Sans"/>
                <a:ea typeface="DM Sans"/>
                <a:cs typeface="DM Sans"/>
                <a:sym typeface="DM Sans"/>
              </a:defRPr>
            </a:lvl2pPr>
            <a:lvl3pPr lvl="2">
              <a:spcBef>
                <a:spcPts val="0"/>
              </a:spcBef>
              <a:spcAft>
                <a:spcPts val="0"/>
              </a:spcAft>
              <a:buSzPts val="1400"/>
              <a:buFont typeface="DM Sans"/>
              <a:buNone/>
              <a:defRPr>
                <a:latin typeface="DM Sans"/>
                <a:ea typeface="DM Sans"/>
                <a:cs typeface="DM Sans"/>
                <a:sym typeface="DM Sans"/>
              </a:defRPr>
            </a:lvl3pPr>
            <a:lvl4pPr lvl="3">
              <a:spcBef>
                <a:spcPts val="0"/>
              </a:spcBef>
              <a:spcAft>
                <a:spcPts val="0"/>
              </a:spcAft>
              <a:buSzPts val="1400"/>
              <a:buFont typeface="DM Sans"/>
              <a:buNone/>
              <a:defRPr>
                <a:latin typeface="DM Sans"/>
                <a:ea typeface="DM Sans"/>
                <a:cs typeface="DM Sans"/>
                <a:sym typeface="DM Sans"/>
              </a:defRPr>
            </a:lvl4pPr>
            <a:lvl5pPr lvl="4">
              <a:spcBef>
                <a:spcPts val="0"/>
              </a:spcBef>
              <a:spcAft>
                <a:spcPts val="0"/>
              </a:spcAft>
              <a:buSzPts val="1400"/>
              <a:buFont typeface="DM Sans"/>
              <a:buNone/>
              <a:defRPr>
                <a:latin typeface="DM Sans"/>
                <a:ea typeface="DM Sans"/>
                <a:cs typeface="DM Sans"/>
                <a:sym typeface="DM Sans"/>
              </a:defRPr>
            </a:lvl5pPr>
            <a:lvl6pPr lvl="5">
              <a:spcBef>
                <a:spcPts val="0"/>
              </a:spcBef>
              <a:spcAft>
                <a:spcPts val="0"/>
              </a:spcAft>
              <a:buSzPts val="1400"/>
              <a:buFont typeface="DM Sans"/>
              <a:buNone/>
              <a:defRPr>
                <a:latin typeface="DM Sans"/>
                <a:ea typeface="DM Sans"/>
                <a:cs typeface="DM Sans"/>
                <a:sym typeface="DM Sans"/>
              </a:defRPr>
            </a:lvl6pPr>
            <a:lvl7pPr lvl="6">
              <a:spcBef>
                <a:spcPts val="0"/>
              </a:spcBef>
              <a:spcAft>
                <a:spcPts val="0"/>
              </a:spcAft>
              <a:buSzPts val="1400"/>
              <a:buFont typeface="DM Sans"/>
              <a:buNone/>
              <a:defRPr>
                <a:latin typeface="DM Sans"/>
                <a:ea typeface="DM Sans"/>
                <a:cs typeface="DM Sans"/>
                <a:sym typeface="DM Sans"/>
              </a:defRPr>
            </a:lvl7pPr>
            <a:lvl8pPr lvl="7">
              <a:spcBef>
                <a:spcPts val="0"/>
              </a:spcBef>
              <a:spcAft>
                <a:spcPts val="0"/>
              </a:spcAft>
              <a:buSzPts val="1400"/>
              <a:buFont typeface="DM Sans"/>
              <a:buNone/>
              <a:defRPr>
                <a:latin typeface="DM Sans"/>
                <a:ea typeface="DM Sans"/>
                <a:cs typeface="DM Sans"/>
                <a:sym typeface="DM Sans"/>
              </a:defRPr>
            </a:lvl8pPr>
            <a:lvl9pPr lvl="8">
              <a:spcBef>
                <a:spcPts val="0"/>
              </a:spcBef>
              <a:spcAft>
                <a:spcPts val="0"/>
              </a:spcAft>
              <a:buSzPts val="1400"/>
              <a:buFont typeface="DM Sans"/>
              <a:buNone/>
              <a:defRPr>
                <a:latin typeface="DM Sans"/>
                <a:ea typeface="DM Sans"/>
                <a:cs typeface="DM Sans"/>
                <a:sym typeface="DM Sans"/>
              </a:defRPr>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modules">
  <p:cSld name="CUSTOM_1_1_1">
    <p:spTree>
      <p:nvGrpSpPr>
        <p:cNvPr id="190" name="Shape 190"/>
        <p:cNvGrpSpPr/>
        <p:nvPr/>
      </p:nvGrpSpPr>
      <p:grpSpPr>
        <a:xfrm>
          <a:off x="0" y="0"/>
          <a:ext cx="0" cy="0"/>
          <a:chOff x="0" y="0"/>
          <a:chExt cx="0" cy="0"/>
        </a:xfrm>
      </p:grpSpPr>
      <p:sp>
        <p:nvSpPr>
          <p:cNvPr id="191" name="Google Shape;191;p19"/>
          <p:cNvSpPr txBox="1"/>
          <p:nvPr>
            <p:ph idx="1" type="subTitle"/>
          </p:nvPr>
        </p:nvSpPr>
        <p:spPr>
          <a:xfrm>
            <a:off x="361975" y="217725"/>
            <a:ext cx="4163100" cy="237600"/>
          </a:xfrm>
          <a:prstGeom prst="rect">
            <a:avLst/>
          </a:prstGeom>
        </p:spPr>
        <p:txBody>
          <a:bodyPr anchorCtr="0" anchor="ctr" bIns="0" lIns="0" spcFirstLastPara="1" rIns="0" wrap="square" tIns="0">
            <a:noAutofit/>
          </a:bodyPr>
          <a:lstStyle>
            <a:lvl1pPr lvl="0">
              <a:spcBef>
                <a:spcPts val="0"/>
              </a:spcBef>
              <a:spcAft>
                <a:spcPts val="0"/>
              </a:spcAft>
              <a:buSzPts val="700"/>
              <a:buFont typeface="DM Sans"/>
              <a:buNone/>
              <a:defRPr sz="700">
                <a:latin typeface="DM Sans"/>
                <a:ea typeface="DM Sans"/>
                <a:cs typeface="DM Sans"/>
                <a:sym typeface="DM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92" name="Google Shape;192;p19"/>
          <p:cNvSpPr txBox="1"/>
          <p:nvPr>
            <p:ph idx="2" type="subTitle"/>
          </p:nvPr>
        </p:nvSpPr>
        <p:spPr>
          <a:xfrm>
            <a:off x="361975" y="732775"/>
            <a:ext cx="3860100" cy="138600"/>
          </a:xfrm>
          <a:prstGeom prst="rect">
            <a:avLst/>
          </a:prstGeom>
        </p:spPr>
        <p:txBody>
          <a:bodyPr anchorCtr="0" anchor="b" bIns="0" lIns="0" spcFirstLastPara="1" rIns="0" wrap="square" tIns="0">
            <a:spAutoFit/>
          </a:bodyPr>
          <a:lstStyle>
            <a:lvl1pPr lvl="0">
              <a:spcBef>
                <a:spcPts val="0"/>
              </a:spcBef>
              <a:spcAft>
                <a:spcPts val="0"/>
              </a:spcAft>
              <a:buSzPts val="1000"/>
              <a:buFont typeface="DM Sans Light"/>
              <a:buNone/>
              <a:defRPr sz="1000">
                <a:latin typeface="DM Sans Light"/>
                <a:ea typeface="DM Sans Light"/>
                <a:cs typeface="DM Sans Light"/>
                <a:sym typeface="DM Sans Light"/>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93" name="Google Shape;193;p19"/>
          <p:cNvSpPr txBox="1"/>
          <p:nvPr>
            <p:ph idx="12" type="sldNum"/>
          </p:nvPr>
        </p:nvSpPr>
        <p:spPr>
          <a:xfrm>
            <a:off x="8227975" y="217725"/>
            <a:ext cx="548700" cy="234000"/>
          </a:xfrm>
          <a:prstGeom prst="rect">
            <a:avLst/>
          </a:prstGeom>
          <a:noFill/>
          <a:ln>
            <a:noFill/>
          </a:ln>
        </p:spPr>
        <p:txBody>
          <a:bodyPr anchorCtr="0" anchor="ctr" bIns="91425" lIns="0" spcFirstLastPara="1" rIns="0" wrap="square" tIns="91425">
            <a:noAutofit/>
          </a:bodyPr>
          <a:lstStyle>
            <a:lvl1pPr lvl="0" algn="r">
              <a:buNone/>
              <a:defRPr sz="700">
                <a:solidFill>
                  <a:schemeClr val="lt1"/>
                </a:solidFill>
                <a:latin typeface="DM Sans"/>
                <a:ea typeface="DM Sans"/>
                <a:cs typeface="DM Sans"/>
                <a:sym typeface="DM Sans"/>
              </a:defRPr>
            </a:lvl1pPr>
            <a:lvl2pPr lvl="1" algn="r">
              <a:buNone/>
              <a:defRPr sz="700">
                <a:solidFill>
                  <a:schemeClr val="lt1"/>
                </a:solidFill>
                <a:latin typeface="DM Sans"/>
                <a:ea typeface="DM Sans"/>
                <a:cs typeface="DM Sans"/>
                <a:sym typeface="DM Sans"/>
              </a:defRPr>
            </a:lvl2pPr>
            <a:lvl3pPr lvl="2" algn="r">
              <a:buNone/>
              <a:defRPr sz="700">
                <a:solidFill>
                  <a:schemeClr val="lt1"/>
                </a:solidFill>
                <a:latin typeface="DM Sans"/>
                <a:ea typeface="DM Sans"/>
                <a:cs typeface="DM Sans"/>
                <a:sym typeface="DM Sans"/>
              </a:defRPr>
            </a:lvl3pPr>
            <a:lvl4pPr lvl="3" algn="r">
              <a:buNone/>
              <a:defRPr sz="700">
                <a:solidFill>
                  <a:schemeClr val="lt1"/>
                </a:solidFill>
                <a:latin typeface="DM Sans"/>
                <a:ea typeface="DM Sans"/>
                <a:cs typeface="DM Sans"/>
                <a:sym typeface="DM Sans"/>
              </a:defRPr>
            </a:lvl4pPr>
            <a:lvl5pPr lvl="4" algn="r">
              <a:buNone/>
              <a:defRPr sz="700">
                <a:solidFill>
                  <a:schemeClr val="lt1"/>
                </a:solidFill>
                <a:latin typeface="DM Sans"/>
                <a:ea typeface="DM Sans"/>
                <a:cs typeface="DM Sans"/>
                <a:sym typeface="DM Sans"/>
              </a:defRPr>
            </a:lvl5pPr>
            <a:lvl6pPr lvl="5" algn="r">
              <a:buNone/>
              <a:defRPr sz="700">
                <a:solidFill>
                  <a:schemeClr val="lt1"/>
                </a:solidFill>
                <a:latin typeface="DM Sans"/>
                <a:ea typeface="DM Sans"/>
                <a:cs typeface="DM Sans"/>
                <a:sym typeface="DM Sans"/>
              </a:defRPr>
            </a:lvl6pPr>
            <a:lvl7pPr lvl="6" algn="r">
              <a:buNone/>
              <a:defRPr sz="700">
                <a:solidFill>
                  <a:schemeClr val="lt1"/>
                </a:solidFill>
                <a:latin typeface="DM Sans"/>
                <a:ea typeface="DM Sans"/>
                <a:cs typeface="DM Sans"/>
                <a:sym typeface="DM Sans"/>
              </a:defRPr>
            </a:lvl7pPr>
            <a:lvl8pPr lvl="7" algn="r">
              <a:buNone/>
              <a:defRPr sz="700">
                <a:solidFill>
                  <a:schemeClr val="lt1"/>
                </a:solidFill>
                <a:latin typeface="DM Sans"/>
                <a:ea typeface="DM Sans"/>
                <a:cs typeface="DM Sans"/>
                <a:sym typeface="DM Sans"/>
              </a:defRPr>
            </a:lvl8pPr>
            <a:lvl9pPr lvl="8" algn="r">
              <a:buNone/>
              <a:defRPr sz="700">
                <a:solidFill>
                  <a:schemeClr val="lt1"/>
                </a:solidFill>
                <a:latin typeface="DM Sans"/>
                <a:ea typeface="DM Sans"/>
                <a:cs typeface="DM Sans"/>
                <a:sym typeface="DM Sans"/>
              </a:defRPr>
            </a:lvl9pPr>
          </a:lstStyle>
          <a:p>
            <a:pPr indent="0" lvl="0" marL="0" rtl="0" algn="r">
              <a:spcBef>
                <a:spcPts val="0"/>
              </a:spcBef>
              <a:spcAft>
                <a:spcPts val="0"/>
              </a:spcAft>
              <a:buNone/>
            </a:pPr>
            <a:fld id="{00000000-1234-1234-1234-123412341234}" type="slidenum">
              <a:rPr lang="en"/>
              <a:t>‹#›</a:t>
            </a:fld>
            <a:endParaRPr/>
          </a:p>
        </p:txBody>
      </p:sp>
      <p:sp>
        <p:nvSpPr>
          <p:cNvPr id="194" name="Google Shape;194;p19"/>
          <p:cNvSpPr txBox="1"/>
          <p:nvPr>
            <p:ph type="title"/>
          </p:nvPr>
        </p:nvSpPr>
        <p:spPr>
          <a:xfrm>
            <a:off x="361975" y="988557"/>
            <a:ext cx="5018400" cy="587700"/>
          </a:xfrm>
          <a:prstGeom prst="rect">
            <a:avLst/>
          </a:prstGeom>
        </p:spPr>
        <p:txBody>
          <a:bodyPr anchorCtr="0" anchor="t" bIns="0" lIns="0" spcFirstLastPara="1" rIns="0" wrap="square" tIns="0">
            <a:spAutoFit/>
          </a:bodyPr>
          <a:lstStyle>
            <a:lvl1pPr lvl="0">
              <a:lnSpc>
                <a:spcPct val="90000"/>
              </a:lnSpc>
              <a:spcBef>
                <a:spcPts val="0"/>
              </a:spcBef>
              <a:spcAft>
                <a:spcPts val="0"/>
              </a:spcAft>
              <a:buNone/>
              <a:defRPr sz="2200"/>
            </a:lvl1pPr>
            <a:lvl2pPr lvl="1">
              <a:lnSpc>
                <a:spcPct val="90000"/>
              </a:lnSpc>
              <a:spcBef>
                <a:spcPts val="0"/>
              </a:spcBef>
              <a:spcAft>
                <a:spcPts val="0"/>
              </a:spcAft>
              <a:buNone/>
              <a:defRPr sz="2200"/>
            </a:lvl2pPr>
            <a:lvl3pPr lvl="2">
              <a:lnSpc>
                <a:spcPct val="90000"/>
              </a:lnSpc>
              <a:spcBef>
                <a:spcPts val="0"/>
              </a:spcBef>
              <a:spcAft>
                <a:spcPts val="0"/>
              </a:spcAft>
              <a:buNone/>
              <a:defRPr sz="2200"/>
            </a:lvl3pPr>
            <a:lvl4pPr lvl="3">
              <a:lnSpc>
                <a:spcPct val="90000"/>
              </a:lnSpc>
              <a:spcBef>
                <a:spcPts val="0"/>
              </a:spcBef>
              <a:spcAft>
                <a:spcPts val="0"/>
              </a:spcAft>
              <a:buNone/>
              <a:defRPr sz="2200"/>
            </a:lvl4pPr>
            <a:lvl5pPr lvl="4">
              <a:lnSpc>
                <a:spcPct val="90000"/>
              </a:lnSpc>
              <a:spcBef>
                <a:spcPts val="0"/>
              </a:spcBef>
              <a:spcAft>
                <a:spcPts val="0"/>
              </a:spcAft>
              <a:buNone/>
              <a:defRPr sz="2200"/>
            </a:lvl5pPr>
            <a:lvl6pPr lvl="5">
              <a:lnSpc>
                <a:spcPct val="90000"/>
              </a:lnSpc>
              <a:spcBef>
                <a:spcPts val="0"/>
              </a:spcBef>
              <a:spcAft>
                <a:spcPts val="0"/>
              </a:spcAft>
              <a:buNone/>
              <a:defRPr sz="2200"/>
            </a:lvl6pPr>
            <a:lvl7pPr lvl="6">
              <a:lnSpc>
                <a:spcPct val="90000"/>
              </a:lnSpc>
              <a:spcBef>
                <a:spcPts val="0"/>
              </a:spcBef>
              <a:spcAft>
                <a:spcPts val="0"/>
              </a:spcAft>
              <a:buNone/>
              <a:defRPr sz="2200"/>
            </a:lvl7pPr>
            <a:lvl8pPr lvl="7">
              <a:lnSpc>
                <a:spcPct val="90000"/>
              </a:lnSpc>
              <a:spcBef>
                <a:spcPts val="0"/>
              </a:spcBef>
              <a:spcAft>
                <a:spcPts val="0"/>
              </a:spcAft>
              <a:buNone/>
              <a:defRPr sz="2200"/>
            </a:lvl8pPr>
            <a:lvl9pPr lvl="8">
              <a:lnSpc>
                <a:spcPct val="90000"/>
              </a:lnSpc>
              <a:spcBef>
                <a:spcPts val="0"/>
              </a:spcBef>
              <a:spcAft>
                <a:spcPts val="0"/>
              </a:spcAft>
              <a:buNone/>
              <a:defRPr sz="2200"/>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atement with image - Alt 1">
  <p:cSld name="CUSTOM_2">
    <p:spTree>
      <p:nvGrpSpPr>
        <p:cNvPr id="195" name="Shape 195"/>
        <p:cNvGrpSpPr/>
        <p:nvPr/>
      </p:nvGrpSpPr>
      <p:grpSpPr>
        <a:xfrm>
          <a:off x="0" y="0"/>
          <a:ext cx="0" cy="0"/>
          <a:chOff x="0" y="0"/>
          <a:chExt cx="0" cy="0"/>
        </a:xfrm>
      </p:grpSpPr>
      <p:sp>
        <p:nvSpPr>
          <p:cNvPr id="196" name="Google Shape;196;p20"/>
          <p:cNvSpPr/>
          <p:nvPr>
            <p:ph idx="2" type="pic"/>
          </p:nvPr>
        </p:nvSpPr>
        <p:spPr>
          <a:xfrm>
            <a:off x="6289075" y="1793300"/>
            <a:ext cx="2853300" cy="3350400"/>
          </a:xfrm>
          <a:prstGeom prst="rect">
            <a:avLst/>
          </a:prstGeom>
          <a:noFill/>
          <a:ln>
            <a:noFill/>
          </a:ln>
        </p:spPr>
      </p:sp>
      <p:sp>
        <p:nvSpPr>
          <p:cNvPr id="197" name="Google Shape;197;p20"/>
          <p:cNvSpPr/>
          <p:nvPr/>
        </p:nvSpPr>
        <p:spPr>
          <a:xfrm>
            <a:off x="6289085" y="0"/>
            <a:ext cx="2853300" cy="1793100"/>
          </a:xfrm>
          <a:prstGeom prst="roundRect">
            <a:avLst>
              <a:gd fmla="val 0" name="adj"/>
            </a:avLst>
          </a:prstGeom>
          <a:solidFill>
            <a:schemeClr val="accen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accent1"/>
              </a:solidFill>
              <a:latin typeface="DM Sans"/>
              <a:ea typeface="DM Sans"/>
              <a:cs typeface="DM Sans"/>
              <a:sym typeface="DM Sans"/>
            </a:endParaRPr>
          </a:p>
        </p:txBody>
      </p:sp>
      <p:sp>
        <p:nvSpPr>
          <p:cNvPr id="198" name="Google Shape;198;p20"/>
          <p:cNvSpPr txBox="1"/>
          <p:nvPr>
            <p:ph type="title"/>
          </p:nvPr>
        </p:nvSpPr>
        <p:spPr>
          <a:xfrm>
            <a:off x="361975" y="988550"/>
            <a:ext cx="5356800" cy="2255400"/>
          </a:xfrm>
          <a:prstGeom prst="rect">
            <a:avLst/>
          </a:prstGeom>
        </p:spPr>
        <p:txBody>
          <a:bodyPr anchorCtr="0" anchor="t" bIns="0" lIns="0" spcFirstLastPara="1" rIns="0" wrap="square" tIns="0">
            <a:noAutofit/>
          </a:bodyPr>
          <a:lstStyle>
            <a:lvl1pPr lvl="0">
              <a:spcBef>
                <a:spcPts val="0"/>
              </a:spcBef>
              <a:spcAft>
                <a:spcPts val="0"/>
              </a:spcAft>
              <a:buNone/>
              <a:defRPr sz="2200"/>
            </a:lvl1pPr>
            <a:lvl2pPr lvl="1">
              <a:spcBef>
                <a:spcPts val="0"/>
              </a:spcBef>
              <a:spcAft>
                <a:spcPts val="0"/>
              </a:spcAft>
              <a:buNone/>
              <a:defRPr sz="2200"/>
            </a:lvl2pPr>
            <a:lvl3pPr lvl="2">
              <a:spcBef>
                <a:spcPts val="0"/>
              </a:spcBef>
              <a:spcAft>
                <a:spcPts val="0"/>
              </a:spcAft>
              <a:buNone/>
              <a:defRPr sz="2200"/>
            </a:lvl3pPr>
            <a:lvl4pPr lvl="3">
              <a:spcBef>
                <a:spcPts val="0"/>
              </a:spcBef>
              <a:spcAft>
                <a:spcPts val="0"/>
              </a:spcAft>
              <a:buNone/>
              <a:defRPr sz="2200"/>
            </a:lvl4pPr>
            <a:lvl5pPr lvl="4">
              <a:spcBef>
                <a:spcPts val="0"/>
              </a:spcBef>
              <a:spcAft>
                <a:spcPts val="0"/>
              </a:spcAft>
              <a:buNone/>
              <a:defRPr sz="2200"/>
            </a:lvl5pPr>
            <a:lvl6pPr lvl="5">
              <a:spcBef>
                <a:spcPts val="0"/>
              </a:spcBef>
              <a:spcAft>
                <a:spcPts val="0"/>
              </a:spcAft>
              <a:buNone/>
              <a:defRPr sz="2200"/>
            </a:lvl6pPr>
            <a:lvl7pPr lvl="6">
              <a:spcBef>
                <a:spcPts val="0"/>
              </a:spcBef>
              <a:spcAft>
                <a:spcPts val="0"/>
              </a:spcAft>
              <a:buNone/>
              <a:defRPr sz="2200"/>
            </a:lvl7pPr>
            <a:lvl8pPr lvl="7">
              <a:spcBef>
                <a:spcPts val="0"/>
              </a:spcBef>
              <a:spcAft>
                <a:spcPts val="0"/>
              </a:spcAft>
              <a:buNone/>
              <a:defRPr sz="2200"/>
            </a:lvl8pPr>
            <a:lvl9pPr lvl="8">
              <a:spcBef>
                <a:spcPts val="0"/>
              </a:spcBef>
              <a:spcAft>
                <a:spcPts val="0"/>
              </a:spcAft>
              <a:buNone/>
              <a:defRPr sz="2200"/>
            </a:lvl9pPr>
          </a:lstStyle>
          <a:p/>
        </p:txBody>
      </p:sp>
      <p:sp>
        <p:nvSpPr>
          <p:cNvPr id="199" name="Google Shape;199;p20"/>
          <p:cNvSpPr txBox="1"/>
          <p:nvPr>
            <p:ph idx="1" type="body"/>
          </p:nvPr>
        </p:nvSpPr>
        <p:spPr>
          <a:xfrm>
            <a:off x="361975" y="3541582"/>
            <a:ext cx="3777000" cy="1044300"/>
          </a:xfrm>
          <a:prstGeom prst="rect">
            <a:avLst/>
          </a:prstGeom>
        </p:spPr>
        <p:txBody>
          <a:bodyPr anchorCtr="0" anchor="b" bIns="0" lIns="0" spcFirstLastPara="1" rIns="0" wrap="square" tIns="0">
            <a:noAutofit/>
          </a:bodyPr>
          <a:lstStyle>
            <a:lvl1pPr indent="-292100" lvl="0" marL="457200">
              <a:spcBef>
                <a:spcPts val="0"/>
              </a:spcBef>
              <a:spcAft>
                <a:spcPts val="0"/>
              </a:spcAft>
              <a:buClr>
                <a:schemeClr val="lt1"/>
              </a:buClr>
              <a:buSzPts val="1000"/>
              <a:buFont typeface="DM Sans Light"/>
              <a:buChar char="●"/>
              <a:defRPr sz="1000">
                <a:latin typeface="DM Sans Light"/>
                <a:ea typeface="DM Sans Light"/>
                <a:cs typeface="DM Sans Light"/>
                <a:sym typeface="DM Sans Light"/>
              </a:defRPr>
            </a:lvl1pPr>
            <a:lvl2pPr indent="-292100" lvl="1" marL="914400">
              <a:spcBef>
                <a:spcPts val="800"/>
              </a:spcBef>
              <a:spcAft>
                <a:spcPts val="0"/>
              </a:spcAft>
              <a:buClr>
                <a:schemeClr val="lt1"/>
              </a:buClr>
              <a:buSzPts val="1000"/>
              <a:buFont typeface="DM Sans Light"/>
              <a:buChar char="○"/>
              <a:defRPr sz="1000">
                <a:latin typeface="DM Sans Light"/>
                <a:ea typeface="DM Sans Light"/>
                <a:cs typeface="DM Sans Light"/>
                <a:sym typeface="DM Sans Light"/>
              </a:defRPr>
            </a:lvl2pPr>
            <a:lvl3pPr indent="-292100" lvl="2" marL="1371600">
              <a:spcBef>
                <a:spcPts val="800"/>
              </a:spcBef>
              <a:spcAft>
                <a:spcPts val="0"/>
              </a:spcAft>
              <a:buClr>
                <a:schemeClr val="lt1"/>
              </a:buClr>
              <a:buSzPts val="1000"/>
              <a:buFont typeface="DM Sans Light"/>
              <a:buChar char="■"/>
              <a:defRPr sz="1000">
                <a:latin typeface="DM Sans Light"/>
                <a:ea typeface="DM Sans Light"/>
                <a:cs typeface="DM Sans Light"/>
                <a:sym typeface="DM Sans Light"/>
              </a:defRPr>
            </a:lvl3pPr>
            <a:lvl4pPr indent="-292100" lvl="3" marL="1828800">
              <a:spcBef>
                <a:spcPts val="800"/>
              </a:spcBef>
              <a:spcAft>
                <a:spcPts val="0"/>
              </a:spcAft>
              <a:buClr>
                <a:schemeClr val="lt1"/>
              </a:buClr>
              <a:buSzPts val="1000"/>
              <a:buFont typeface="DM Sans Light"/>
              <a:buChar char="●"/>
              <a:defRPr sz="1000">
                <a:latin typeface="DM Sans Light"/>
                <a:ea typeface="DM Sans Light"/>
                <a:cs typeface="DM Sans Light"/>
                <a:sym typeface="DM Sans Light"/>
              </a:defRPr>
            </a:lvl4pPr>
            <a:lvl5pPr indent="-292100" lvl="4" marL="2286000">
              <a:spcBef>
                <a:spcPts val="800"/>
              </a:spcBef>
              <a:spcAft>
                <a:spcPts val="0"/>
              </a:spcAft>
              <a:buClr>
                <a:schemeClr val="lt1"/>
              </a:buClr>
              <a:buSzPts val="1000"/>
              <a:buFont typeface="DM Sans Light"/>
              <a:buChar char="○"/>
              <a:defRPr sz="1000">
                <a:latin typeface="DM Sans Light"/>
                <a:ea typeface="DM Sans Light"/>
                <a:cs typeface="DM Sans Light"/>
                <a:sym typeface="DM Sans Light"/>
              </a:defRPr>
            </a:lvl5pPr>
            <a:lvl6pPr indent="-292100" lvl="5" marL="2743200">
              <a:spcBef>
                <a:spcPts val="800"/>
              </a:spcBef>
              <a:spcAft>
                <a:spcPts val="0"/>
              </a:spcAft>
              <a:buClr>
                <a:schemeClr val="lt1"/>
              </a:buClr>
              <a:buSzPts val="1000"/>
              <a:buFont typeface="DM Sans Light"/>
              <a:buChar char="■"/>
              <a:defRPr sz="1000">
                <a:latin typeface="DM Sans Light"/>
                <a:ea typeface="DM Sans Light"/>
                <a:cs typeface="DM Sans Light"/>
                <a:sym typeface="DM Sans Light"/>
              </a:defRPr>
            </a:lvl6pPr>
            <a:lvl7pPr indent="-292100" lvl="6" marL="3200400">
              <a:spcBef>
                <a:spcPts val="800"/>
              </a:spcBef>
              <a:spcAft>
                <a:spcPts val="0"/>
              </a:spcAft>
              <a:buClr>
                <a:schemeClr val="lt1"/>
              </a:buClr>
              <a:buSzPts val="1000"/>
              <a:buFont typeface="DM Sans Light"/>
              <a:buChar char="●"/>
              <a:defRPr sz="1000">
                <a:latin typeface="DM Sans Light"/>
                <a:ea typeface="DM Sans Light"/>
                <a:cs typeface="DM Sans Light"/>
                <a:sym typeface="DM Sans Light"/>
              </a:defRPr>
            </a:lvl7pPr>
            <a:lvl8pPr indent="-292100" lvl="7" marL="3657600">
              <a:spcBef>
                <a:spcPts val="800"/>
              </a:spcBef>
              <a:spcAft>
                <a:spcPts val="0"/>
              </a:spcAft>
              <a:buClr>
                <a:schemeClr val="lt1"/>
              </a:buClr>
              <a:buSzPts val="1000"/>
              <a:buFont typeface="DM Sans Light"/>
              <a:buChar char="○"/>
              <a:defRPr sz="1000">
                <a:latin typeface="DM Sans Light"/>
                <a:ea typeface="DM Sans Light"/>
                <a:cs typeface="DM Sans Light"/>
                <a:sym typeface="DM Sans Light"/>
              </a:defRPr>
            </a:lvl8pPr>
            <a:lvl9pPr indent="-292100" lvl="8" marL="4114800">
              <a:spcBef>
                <a:spcPts val="800"/>
              </a:spcBef>
              <a:spcAft>
                <a:spcPts val="800"/>
              </a:spcAft>
              <a:buClr>
                <a:schemeClr val="lt1"/>
              </a:buClr>
              <a:buSzPts val="1000"/>
              <a:buFont typeface="DM Sans Light"/>
              <a:buChar char="■"/>
              <a:defRPr sz="1000">
                <a:latin typeface="DM Sans Light"/>
                <a:ea typeface="DM Sans Light"/>
                <a:cs typeface="DM Sans Light"/>
                <a:sym typeface="DM Sans Light"/>
              </a:defRPr>
            </a:lvl9pPr>
          </a:lstStyle>
          <a:p/>
        </p:txBody>
      </p:sp>
      <p:sp>
        <p:nvSpPr>
          <p:cNvPr id="200" name="Google Shape;200;p20"/>
          <p:cNvSpPr txBox="1"/>
          <p:nvPr>
            <p:ph idx="12" type="sldNum"/>
          </p:nvPr>
        </p:nvSpPr>
        <p:spPr>
          <a:xfrm>
            <a:off x="8227975" y="217725"/>
            <a:ext cx="548700" cy="234000"/>
          </a:xfrm>
          <a:prstGeom prst="rect">
            <a:avLst/>
          </a:prstGeom>
          <a:noFill/>
          <a:ln>
            <a:noFill/>
          </a:ln>
        </p:spPr>
        <p:txBody>
          <a:bodyPr anchorCtr="0" anchor="ctr" bIns="91425" lIns="0" spcFirstLastPara="1" rIns="0" wrap="square" tIns="91425">
            <a:noAutofit/>
          </a:bodyPr>
          <a:lstStyle>
            <a:lvl1pPr lvl="0" algn="r">
              <a:buNone/>
              <a:defRPr sz="700">
                <a:solidFill>
                  <a:schemeClr val="lt1"/>
                </a:solidFill>
                <a:latin typeface="DM Sans"/>
                <a:ea typeface="DM Sans"/>
                <a:cs typeface="DM Sans"/>
                <a:sym typeface="DM Sans"/>
              </a:defRPr>
            </a:lvl1pPr>
            <a:lvl2pPr lvl="1" algn="r">
              <a:buNone/>
              <a:defRPr sz="700">
                <a:solidFill>
                  <a:schemeClr val="lt1"/>
                </a:solidFill>
                <a:latin typeface="DM Sans"/>
                <a:ea typeface="DM Sans"/>
                <a:cs typeface="DM Sans"/>
                <a:sym typeface="DM Sans"/>
              </a:defRPr>
            </a:lvl2pPr>
            <a:lvl3pPr lvl="2" algn="r">
              <a:buNone/>
              <a:defRPr sz="700">
                <a:solidFill>
                  <a:schemeClr val="lt1"/>
                </a:solidFill>
                <a:latin typeface="DM Sans"/>
                <a:ea typeface="DM Sans"/>
                <a:cs typeface="DM Sans"/>
                <a:sym typeface="DM Sans"/>
              </a:defRPr>
            </a:lvl3pPr>
            <a:lvl4pPr lvl="3" algn="r">
              <a:buNone/>
              <a:defRPr sz="700">
                <a:solidFill>
                  <a:schemeClr val="lt1"/>
                </a:solidFill>
                <a:latin typeface="DM Sans"/>
                <a:ea typeface="DM Sans"/>
                <a:cs typeface="DM Sans"/>
                <a:sym typeface="DM Sans"/>
              </a:defRPr>
            </a:lvl4pPr>
            <a:lvl5pPr lvl="4" algn="r">
              <a:buNone/>
              <a:defRPr sz="700">
                <a:solidFill>
                  <a:schemeClr val="lt1"/>
                </a:solidFill>
                <a:latin typeface="DM Sans"/>
                <a:ea typeface="DM Sans"/>
                <a:cs typeface="DM Sans"/>
                <a:sym typeface="DM Sans"/>
              </a:defRPr>
            </a:lvl5pPr>
            <a:lvl6pPr lvl="5" algn="r">
              <a:buNone/>
              <a:defRPr sz="700">
                <a:solidFill>
                  <a:schemeClr val="lt1"/>
                </a:solidFill>
                <a:latin typeface="DM Sans"/>
                <a:ea typeface="DM Sans"/>
                <a:cs typeface="DM Sans"/>
                <a:sym typeface="DM Sans"/>
              </a:defRPr>
            </a:lvl6pPr>
            <a:lvl7pPr lvl="6" algn="r">
              <a:buNone/>
              <a:defRPr sz="700">
                <a:solidFill>
                  <a:schemeClr val="lt1"/>
                </a:solidFill>
                <a:latin typeface="DM Sans"/>
                <a:ea typeface="DM Sans"/>
                <a:cs typeface="DM Sans"/>
                <a:sym typeface="DM Sans"/>
              </a:defRPr>
            </a:lvl7pPr>
            <a:lvl8pPr lvl="7" algn="r">
              <a:buNone/>
              <a:defRPr sz="700">
                <a:solidFill>
                  <a:schemeClr val="lt1"/>
                </a:solidFill>
                <a:latin typeface="DM Sans"/>
                <a:ea typeface="DM Sans"/>
                <a:cs typeface="DM Sans"/>
                <a:sym typeface="DM Sans"/>
              </a:defRPr>
            </a:lvl8pPr>
            <a:lvl9pPr lvl="8" algn="r">
              <a:buNone/>
              <a:defRPr sz="700">
                <a:solidFill>
                  <a:schemeClr val="lt1"/>
                </a:solidFill>
                <a:latin typeface="DM Sans"/>
                <a:ea typeface="DM Sans"/>
                <a:cs typeface="DM Sans"/>
                <a:sym typeface="DM Sans"/>
              </a:defRPr>
            </a:lvl9pPr>
          </a:lstStyle>
          <a:p>
            <a:pPr indent="0" lvl="0" marL="0" rtl="0" algn="r">
              <a:spcBef>
                <a:spcPts val="0"/>
              </a:spcBef>
              <a:spcAft>
                <a:spcPts val="0"/>
              </a:spcAft>
              <a:buNone/>
            </a:pPr>
            <a:fld id="{00000000-1234-1234-1234-123412341234}" type="slidenum">
              <a:rPr lang="en"/>
              <a:t>‹#›</a:t>
            </a:fld>
            <a:endParaRPr/>
          </a:p>
        </p:txBody>
      </p:sp>
      <p:sp>
        <p:nvSpPr>
          <p:cNvPr id="201" name="Google Shape;201;p20"/>
          <p:cNvSpPr txBox="1"/>
          <p:nvPr>
            <p:ph idx="3" type="subTitle"/>
          </p:nvPr>
        </p:nvSpPr>
        <p:spPr>
          <a:xfrm>
            <a:off x="361975" y="217725"/>
            <a:ext cx="4163100" cy="237600"/>
          </a:xfrm>
          <a:prstGeom prst="rect">
            <a:avLst/>
          </a:prstGeom>
        </p:spPr>
        <p:txBody>
          <a:bodyPr anchorCtr="0" anchor="ctr" bIns="0" lIns="0" spcFirstLastPara="1" rIns="0" wrap="square" tIns="0">
            <a:noAutofit/>
          </a:bodyPr>
          <a:lstStyle>
            <a:lvl1pPr lvl="0">
              <a:spcBef>
                <a:spcPts val="0"/>
              </a:spcBef>
              <a:spcAft>
                <a:spcPts val="0"/>
              </a:spcAft>
              <a:buSzPts val="700"/>
              <a:buFont typeface="DM Sans"/>
              <a:buNone/>
              <a:defRPr sz="700">
                <a:latin typeface="DM Sans"/>
                <a:ea typeface="DM Sans"/>
                <a:cs typeface="DM Sans"/>
                <a:sym typeface="DM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3 Columns">
  <p:cSld name="BLANK_1_1_1_1_3">
    <p:spTree>
      <p:nvGrpSpPr>
        <p:cNvPr id="13" name="Shape 13"/>
        <p:cNvGrpSpPr/>
        <p:nvPr/>
      </p:nvGrpSpPr>
      <p:grpSpPr>
        <a:xfrm>
          <a:off x="0" y="0"/>
          <a:ext cx="0" cy="0"/>
          <a:chOff x="0" y="0"/>
          <a:chExt cx="0" cy="0"/>
        </a:xfrm>
      </p:grpSpPr>
      <p:sp>
        <p:nvSpPr>
          <p:cNvPr id="14" name="Google Shape;14;p3"/>
          <p:cNvSpPr txBox="1"/>
          <p:nvPr>
            <p:ph type="title"/>
          </p:nvPr>
        </p:nvSpPr>
        <p:spPr>
          <a:xfrm>
            <a:off x="361975" y="957403"/>
            <a:ext cx="5627400" cy="587700"/>
          </a:xfrm>
          <a:prstGeom prst="rect">
            <a:avLst/>
          </a:prstGeom>
        </p:spPr>
        <p:txBody>
          <a:bodyPr anchorCtr="0" anchor="t" bIns="0" lIns="0" spcFirstLastPara="1" rIns="0" wrap="square" tIns="0">
            <a:noAutofit/>
          </a:bodyPr>
          <a:lstStyle>
            <a:lvl1pPr lvl="0">
              <a:lnSpc>
                <a:spcPct val="90000"/>
              </a:lnSpc>
              <a:spcBef>
                <a:spcPts val="0"/>
              </a:spcBef>
              <a:spcAft>
                <a:spcPts val="0"/>
              </a:spcAft>
              <a:buNone/>
              <a:defRPr sz="3600"/>
            </a:lvl1pPr>
            <a:lvl2pPr lvl="1">
              <a:lnSpc>
                <a:spcPct val="90000"/>
              </a:lnSpc>
              <a:spcBef>
                <a:spcPts val="0"/>
              </a:spcBef>
              <a:spcAft>
                <a:spcPts val="0"/>
              </a:spcAft>
              <a:buNone/>
              <a:defRPr/>
            </a:lvl2pPr>
            <a:lvl3pPr lvl="2">
              <a:lnSpc>
                <a:spcPct val="90000"/>
              </a:lnSpc>
              <a:spcBef>
                <a:spcPts val="0"/>
              </a:spcBef>
              <a:spcAft>
                <a:spcPts val="0"/>
              </a:spcAft>
              <a:buNone/>
              <a:defRPr/>
            </a:lvl3pPr>
            <a:lvl4pPr lvl="3">
              <a:lnSpc>
                <a:spcPct val="90000"/>
              </a:lnSpc>
              <a:spcBef>
                <a:spcPts val="0"/>
              </a:spcBef>
              <a:spcAft>
                <a:spcPts val="0"/>
              </a:spcAft>
              <a:buNone/>
              <a:defRPr/>
            </a:lvl4pPr>
            <a:lvl5pPr lvl="4">
              <a:lnSpc>
                <a:spcPct val="90000"/>
              </a:lnSpc>
              <a:spcBef>
                <a:spcPts val="0"/>
              </a:spcBef>
              <a:spcAft>
                <a:spcPts val="0"/>
              </a:spcAft>
              <a:buNone/>
              <a:defRPr/>
            </a:lvl5pPr>
            <a:lvl6pPr lvl="5">
              <a:lnSpc>
                <a:spcPct val="90000"/>
              </a:lnSpc>
              <a:spcBef>
                <a:spcPts val="0"/>
              </a:spcBef>
              <a:spcAft>
                <a:spcPts val="0"/>
              </a:spcAft>
              <a:buNone/>
              <a:defRPr/>
            </a:lvl6pPr>
            <a:lvl7pPr lvl="6">
              <a:lnSpc>
                <a:spcPct val="90000"/>
              </a:lnSpc>
              <a:spcBef>
                <a:spcPts val="0"/>
              </a:spcBef>
              <a:spcAft>
                <a:spcPts val="0"/>
              </a:spcAft>
              <a:buNone/>
              <a:defRPr/>
            </a:lvl7pPr>
            <a:lvl8pPr lvl="7">
              <a:lnSpc>
                <a:spcPct val="90000"/>
              </a:lnSpc>
              <a:spcBef>
                <a:spcPts val="0"/>
              </a:spcBef>
              <a:spcAft>
                <a:spcPts val="0"/>
              </a:spcAft>
              <a:buNone/>
              <a:defRPr/>
            </a:lvl8pPr>
            <a:lvl9pPr lvl="8">
              <a:lnSpc>
                <a:spcPct val="90000"/>
              </a:lnSpc>
              <a:spcBef>
                <a:spcPts val="0"/>
              </a:spcBef>
              <a:spcAft>
                <a:spcPts val="0"/>
              </a:spcAft>
              <a:buNone/>
              <a:defRPr/>
            </a:lvl9pPr>
          </a:lstStyle>
          <a:p/>
        </p:txBody>
      </p:sp>
      <p:sp>
        <p:nvSpPr>
          <p:cNvPr id="15" name="Google Shape;15;p3"/>
          <p:cNvSpPr txBox="1"/>
          <p:nvPr>
            <p:ph idx="12" type="sldNum"/>
          </p:nvPr>
        </p:nvSpPr>
        <p:spPr>
          <a:xfrm>
            <a:off x="8227975" y="217725"/>
            <a:ext cx="548700" cy="234000"/>
          </a:xfrm>
          <a:prstGeom prst="rect">
            <a:avLst/>
          </a:prstGeom>
          <a:noFill/>
          <a:ln>
            <a:noFill/>
          </a:ln>
        </p:spPr>
        <p:txBody>
          <a:bodyPr anchorCtr="0" anchor="ctr" bIns="91425" lIns="0" spcFirstLastPara="1" rIns="0" wrap="square" tIns="91425">
            <a:noAutofit/>
          </a:bodyPr>
          <a:lstStyle>
            <a:lvl1pPr lvl="0" algn="r">
              <a:buNone/>
              <a:defRPr sz="700">
                <a:solidFill>
                  <a:schemeClr val="lt1"/>
                </a:solidFill>
                <a:latin typeface="DM Sans"/>
                <a:ea typeface="DM Sans"/>
                <a:cs typeface="DM Sans"/>
                <a:sym typeface="DM Sans"/>
              </a:defRPr>
            </a:lvl1pPr>
            <a:lvl2pPr lvl="1" algn="r">
              <a:buNone/>
              <a:defRPr sz="700">
                <a:solidFill>
                  <a:schemeClr val="lt1"/>
                </a:solidFill>
                <a:latin typeface="DM Sans"/>
                <a:ea typeface="DM Sans"/>
                <a:cs typeface="DM Sans"/>
                <a:sym typeface="DM Sans"/>
              </a:defRPr>
            </a:lvl2pPr>
            <a:lvl3pPr lvl="2" algn="r">
              <a:buNone/>
              <a:defRPr sz="700">
                <a:solidFill>
                  <a:schemeClr val="lt1"/>
                </a:solidFill>
                <a:latin typeface="DM Sans"/>
                <a:ea typeface="DM Sans"/>
                <a:cs typeface="DM Sans"/>
                <a:sym typeface="DM Sans"/>
              </a:defRPr>
            </a:lvl3pPr>
            <a:lvl4pPr lvl="3" algn="r">
              <a:buNone/>
              <a:defRPr sz="700">
                <a:solidFill>
                  <a:schemeClr val="lt1"/>
                </a:solidFill>
                <a:latin typeface="DM Sans"/>
                <a:ea typeface="DM Sans"/>
                <a:cs typeface="DM Sans"/>
                <a:sym typeface="DM Sans"/>
              </a:defRPr>
            </a:lvl4pPr>
            <a:lvl5pPr lvl="4" algn="r">
              <a:buNone/>
              <a:defRPr sz="700">
                <a:solidFill>
                  <a:schemeClr val="lt1"/>
                </a:solidFill>
                <a:latin typeface="DM Sans"/>
                <a:ea typeface="DM Sans"/>
                <a:cs typeface="DM Sans"/>
                <a:sym typeface="DM Sans"/>
              </a:defRPr>
            </a:lvl5pPr>
            <a:lvl6pPr lvl="5" algn="r">
              <a:buNone/>
              <a:defRPr sz="700">
                <a:solidFill>
                  <a:schemeClr val="lt1"/>
                </a:solidFill>
                <a:latin typeface="DM Sans"/>
                <a:ea typeface="DM Sans"/>
                <a:cs typeface="DM Sans"/>
                <a:sym typeface="DM Sans"/>
              </a:defRPr>
            </a:lvl6pPr>
            <a:lvl7pPr lvl="6" algn="r">
              <a:buNone/>
              <a:defRPr sz="700">
                <a:solidFill>
                  <a:schemeClr val="lt1"/>
                </a:solidFill>
                <a:latin typeface="DM Sans"/>
                <a:ea typeface="DM Sans"/>
                <a:cs typeface="DM Sans"/>
                <a:sym typeface="DM Sans"/>
              </a:defRPr>
            </a:lvl7pPr>
            <a:lvl8pPr lvl="7" algn="r">
              <a:buNone/>
              <a:defRPr sz="700">
                <a:solidFill>
                  <a:schemeClr val="lt1"/>
                </a:solidFill>
                <a:latin typeface="DM Sans"/>
                <a:ea typeface="DM Sans"/>
                <a:cs typeface="DM Sans"/>
                <a:sym typeface="DM Sans"/>
              </a:defRPr>
            </a:lvl8pPr>
            <a:lvl9pPr lvl="8" algn="r">
              <a:buNone/>
              <a:defRPr sz="700">
                <a:solidFill>
                  <a:schemeClr val="lt1"/>
                </a:solidFill>
                <a:latin typeface="DM Sans"/>
                <a:ea typeface="DM Sans"/>
                <a:cs typeface="DM Sans"/>
                <a:sym typeface="DM Sans"/>
              </a:defRPr>
            </a:lvl9pPr>
          </a:lstStyle>
          <a:p>
            <a:pPr indent="0" lvl="0" marL="0" rtl="0" algn="r">
              <a:spcBef>
                <a:spcPts val="0"/>
              </a:spcBef>
              <a:spcAft>
                <a:spcPts val="0"/>
              </a:spcAft>
              <a:buNone/>
            </a:pPr>
            <a:fld id="{00000000-1234-1234-1234-123412341234}" type="slidenum">
              <a:rPr lang="en"/>
              <a:t>‹#›</a:t>
            </a:fld>
            <a:endParaRPr/>
          </a:p>
        </p:txBody>
      </p:sp>
      <p:sp>
        <p:nvSpPr>
          <p:cNvPr id="16" name="Google Shape;16;p3"/>
          <p:cNvSpPr txBox="1"/>
          <p:nvPr>
            <p:ph idx="1" type="subTitle"/>
          </p:nvPr>
        </p:nvSpPr>
        <p:spPr>
          <a:xfrm>
            <a:off x="361975" y="217725"/>
            <a:ext cx="4163100" cy="237600"/>
          </a:xfrm>
          <a:prstGeom prst="rect">
            <a:avLst/>
          </a:prstGeom>
        </p:spPr>
        <p:txBody>
          <a:bodyPr anchorCtr="0" anchor="ctr" bIns="0" lIns="0" spcFirstLastPara="1" rIns="0" wrap="square" tIns="0">
            <a:noAutofit/>
          </a:bodyPr>
          <a:lstStyle>
            <a:lvl1pPr lvl="0">
              <a:spcBef>
                <a:spcPts val="0"/>
              </a:spcBef>
              <a:spcAft>
                <a:spcPts val="0"/>
              </a:spcAft>
              <a:buSzPts val="700"/>
              <a:buFont typeface="DM Sans"/>
              <a:buNone/>
              <a:defRPr sz="700">
                <a:latin typeface="DM Sans"/>
                <a:ea typeface="DM Sans"/>
                <a:cs typeface="DM Sans"/>
                <a:sym typeface="DM Sans"/>
              </a:defRPr>
            </a:lvl1pPr>
            <a:lvl2pPr lvl="1">
              <a:spcBef>
                <a:spcPts val="0"/>
              </a:spcBef>
              <a:spcAft>
                <a:spcPts val="0"/>
              </a:spcAft>
              <a:buSzPts val="1400"/>
              <a:buFont typeface="DM Sans"/>
              <a:buNone/>
              <a:defRPr>
                <a:latin typeface="DM Sans"/>
                <a:ea typeface="DM Sans"/>
                <a:cs typeface="DM Sans"/>
                <a:sym typeface="DM Sans"/>
              </a:defRPr>
            </a:lvl2pPr>
            <a:lvl3pPr lvl="2">
              <a:spcBef>
                <a:spcPts val="0"/>
              </a:spcBef>
              <a:spcAft>
                <a:spcPts val="0"/>
              </a:spcAft>
              <a:buSzPts val="1400"/>
              <a:buFont typeface="DM Sans"/>
              <a:buNone/>
              <a:defRPr>
                <a:latin typeface="DM Sans"/>
                <a:ea typeface="DM Sans"/>
                <a:cs typeface="DM Sans"/>
                <a:sym typeface="DM Sans"/>
              </a:defRPr>
            </a:lvl3pPr>
            <a:lvl4pPr lvl="3">
              <a:spcBef>
                <a:spcPts val="0"/>
              </a:spcBef>
              <a:spcAft>
                <a:spcPts val="0"/>
              </a:spcAft>
              <a:buSzPts val="1400"/>
              <a:buFont typeface="DM Sans"/>
              <a:buNone/>
              <a:defRPr>
                <a:latin typeface="DM Sans"/>
                <a:ea typeface="DM Sans"/>
                <a:cs typeface="DM Sans"/>
                <a:sym typeface="DM Sans"/>
              </a:defRPr>
            </a:lvl4pPr>
            <a:lvl5pPr lvl="4">
              <a:spcBef>
                <a:spcPts val="0"/>
              </a:spcBef>
              <a:spcAft>
                <a:spcPts val="0"/>
              </a:spcAft>
              <a:buSzPts val="1400"/>
              <a:buFont typeface="DM Sans"/>
              <a:buNone/>
              <a:defRPr>
                <a:latin typeface="DM Sans"/>
                <a:ea typeface="DM Sans"/>
                <a:cs typeface="DM Sans"/>
                <a:sym typeface="DM Sans"/>
              </a:defRPr>
            </a:lvl5pPr>
            <a:lvl6pPr lvl="5">
              <a:spcBef>
                <a:spcPts val="0"/>
              </a:spcBef>
              <a:spcAft>
                <a:spcPts val="0"/>
              </a:spcAft>
              <a:buSzPts val="1400"/>
              <a:buFont typeface="DM Sans"/>
              <a:buNone/>
              <a:defRPr>
                <a:latin typeface="DM Sans"/>
                <a:ea typeface="DM Sans"/>
                <a:cs typeface="DM Sans"/>
                <a:sym typeface="DM Sans"/>
              </a:defRPr>
            </a:lvl6pPr>
            <a:lvl7pPr lvl="6">
              <a:spcBef>
                <a:spcPts val="0"/>
              </a:spcBef>
              <a:spcAft>
                <a:spcPts val="0"/>
              </a:spcAft>
              <a:buSzPts val="1400"/>
              <a:buFont typeface="DM Sans"/>
              <a:buNone/>
              <a:defRPr>
                <a:latin typeface="DM Sans"/>
                <a:ea typeface="DM Sans"/>
                <a:cs typeface="DM Sans"/>
                <a:sym typeface="DM Sans"/>
              </a:defRPr>
            </a:lvl7pPr>
            <a:lvl8pPr lvl="7">
              <a:spcBef>
                <a:spcPts val="0"/>
              </a:spcBef>
              <a:spcAft>
                <a:spcPts val="0"/>
              </a:spcAft>
              <a:buSzPts val="1400"/>
              <a:buFont typeface="DM Sans"/>
              <a:buNone/>
              <a:defRPr>
                <a:latin typeface="DM Sans"/>
                <a:ea typeface="DM Sans"/>
                <a:cs typeface="DM Sans"/>
                <a:sym typeface="DM Sans"/>
              </a:defRPr>
            </a:lvl8pPr>
            <a:lvl9pPr lvl="8">
              <a:spcBef>
                <a:spcPts val="0"/>
              </a:spcBef>
              <a:spcAft>
                <a:spcPts val="0"/>
              </a:spcAft>
              <a:buSzPts val="1400"/>
              <a:buFont typeface="DM Sans"/>
              <a:buNone/>
              <a:defRPr>
                <a:latin typeface="DM Sans"/>
                <a:ea typeface="DM Sans"/>
                <a:cs typeface="DM Sans"/>
                <a:sym typeface="DM Sans"/>
              </a:defRPr>
            </a:lvl9pPr>
          </a:lstStyle>
          <a:p/>
        </p:txBody>
      </p:sp>
      <p:sp>
        <p:nvSpPr>
          <p:cNvPr id="17" name="Google Shape;17;p3"/>
          <p:cNvSpPr txBox="1"/>
          <p:nvPr>
            <p:ph idx="2" type="subTitle"/>
          </p:nvPr>
        </p:nvSpPr>
        <p:spPr>
          <a:xfrm>
            <a:off x="362125" y="1853425"/>
            <a:ext cx="2061600" cy="237600"/>
          </a:xfrm>
          <a:prstGeom prst="rect">
            <a:avLst/>
          </a:prstGeom>
        </p:spPr>
        <p:txBody>
          <a:bodyPr anchorCtr="0" anchor="t" bIns="0" lIns="0" spcFirstLastPara="1" rIns="0" wrap="square" tIns="0">
            <a:noAutofit/>
          </a:bodyPr>
          <a:lstStyle>
            <a:lvl1pPr lvl="0">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8" name="Google Shape;18;p3"/>
          <p:cNvSpPr txBox="1"/>
          <p:nvPr>
            <p:ph idx="3" type="subTitle"/>
          </p:nvPr>
        </p:nvSpPr>
        <p:spPr>
          <a:xfrm>
            <a:off x="3154650" y="1853425"/>
            <a:ext cx="2061600" cy="237600"/>
          </a:xfrm>
          <a:prstGeom prst="rect">
            <a:avLst/>
          </a:prstGeom>
        </p:spPr>
        <p:txBody>
          <a:bodyPr anchorCtr="0" anchor="t" bIns="0" lIns="0" spcFirstLastPara="1" rIns="0" wrap="square" tIns="0">
            <a:noAutofit/>
          </a:bodyPr>
          <a:lstStyle>
            <a:lvl1pPr lvl="0">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9" name="Google Shape;19;p3"/>
          <p:cNvSpPr txBox="1"/>
          <p:nvPr>
            <p:ph idx="4" type="subTitle"/>
          </p:nvPr>
        </p:nvSpPr>
        <p:spPr>
          <a:xfrm>
            <a:off x="6216650" y="1853425"/>
            <a:ext cx="2061600" cy="237600"/>
          </a:xfrm>
          <a:prstGeom prst="rect">
            <a:avLst/>
          </a:prstGeom>
        </p:spPr>
        <p:txBody>
          <a:bodyPr anchorCtr="0" anchor="t" bIns="0" lIns="0" spcFirstLastPara="1" rIns="0" wrap="square" tIns="0">
            <a:noAutofit/>
          </a:bodyPr>
          <a:lstStyle>
            <a:lvl1pPr lvl="0">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0" name="Google Shape;20;p3"/>
          <p:cNvSpPr txBox="1"/>
          <p:nvPr>
            <p:ph idx="5" type="subTitle"/>
          </p:nvPr>
        </p:nvSpPr>
        <p:spPr>
          <a:xfrm>
            <a:off x="362125" y="2206700"/>
            <a:ext cx="2575800" cy="1248300"/>
          </a:xfrm>
          <a:prstGeom prst="rect">
            <a:avLst/>
          </a:prstGeom>
        </p:spPr>
        <p:txBody>
          <a:bodyPr anchorCtr="0" anchor="t" bIns="0" lIns="0" spcFirstLastPara="1" rIns="0" wrap="square" tIns="0">
            <a:noAutofit/>
          </a:bodyPr>
          <a:lstStyle>
            <a:lvl1pPr lvl="0">
              <a:spcBef>
                <a:spcPts val="0"/>
              </a:spcBef>
              <a:spcAft>
                <a:spcPts val="0"/>
              </a:spcAft>
              <a:buSzPts val="1000"/>
              <a:buFont typeface="DM Sans Light"/>
              <a:buNone/>
              <a:defRPr sz="1000">
                <a:latin typeface="DM Sans Light"/>
                <a:ea typeface="DM Sans Light"/>
                <a:cs typeface="DM Sans Light"/>
                <a:sym typeface="DM Sans Light"/>
              </a:defRPr>
            </a:lvl1pPr>
            <a:lvl2pPr lvl="1">
              <a:spcBef>
                <a:spcPts val="0"/>
              </a:spcBef>
              <a:spcAft>
                <a:spcPts val="0"/>
              </a:spcAft>
              <a:buSzPts val="1000"/>
              <a:buFont typeface="DM Sans Light"/>
              <a:buNone/>
              <a:defRPr sz="1000">
                <a:latin typeface="DM Sans Light"/>
                <a:ea typeface="DM Sans Light"/>
                <a:cs typeface="DM Sans Light"/>
                <a:sym typeface="DM Sans Light"/>
              </a:defRPr>
            </a:lvl2pPr>
            <a:lvl3pPr lvl="2">
              <a:spcBef>
                <a:spcPts val="0"/>
              </a:spcBef>
              <a:spcAft>
                <a:spcPts val="0"/>
              </a:spcAft>
              <a:buSzPts val="1000"/>
              <a:buFont typeface="DM Sans Light"/>
              <a:buNone/>
              <a:defRPr sz="1000">
                <a:latin typeface="DM Sans Light"/>
                <a:ea typeface="DM Sans Light"/>
                <a:cs typeface="DM Sans Light"/>
                <a:sym typeface="DM Sans Light"/>
              </a:defRPr>
            </a:lvl3pPr>
            <a:lvl4pPr lvl="3">
              <a:spcBef>
                <a:spcPts val="0"/>
              </a:spcBef>
              <a:spcAft>
                <a:spcPts val="0"/>
              </a:spcAft>
              <a:buSzPts val="1000"/>
              <a:buFont typeface="DM Sans Light"/>
              <a:buNone/>
              <a:defRPr sz="1000">
                <a:latin typeface="DM Sans Light"/>
                <a:ea typeface="DM Sans Light"/>
                <a:cs typeface="DM Sans Light"/>
                <a:sym typeface="DM Sans Light"/>
              </a:defRPr>
            </a:lvl4pPr>
            <a:lvl5pPr lvl="4">
              <a:spcBef>
                <a:spcPts val="0"/>
              </a:spcBef>
              <a:spcAft>
                <a:spcPts val="0"/>
              </a:spcAft>
              <a:buSzPts val="1000"/>
              <a:buFont typeface="DM Sans Light"/>
              <a:buNone/>
              <a:defRPr sz="1000">
                <a:latin typeface="DM Sans Light"/>
                <a:ea typeface="DM Sans Light"/>
                <a:cs typeface="DM Sans Light"/>
                <a:sym typeface="DM Sans Light"/>
              </a:defRPr>
            </a:lvl5pPr>
            <a:lvl6pPr lvl="5">
              <a:spcBef>
                <a:spcPts val="0"/>
              </a:spcBef>
              <a:spcAft>
                <a:spcPts val="0"/>
              </a:spcAft>
              <a:buSzPts val="1000"/>
              <a:buFont typeface="DM Sans Light"/>
              <a:buNone/>
              <a:defRPr sz="1000">
                <a:latin typeface="DM Sans Light"/>
                <a:ea typeface="DM Sans Light"/>
                <a:cs typeface="DM Sans Light"/>
                <a:sym typeface="DM Sans Light"/>
              </a:defRPr>
            </a:lvl6pPr>
            <a:lvl7pPr lvl="6">
              <a:spcBef>
                <a:spcPts val="0"/>
              </a:spcBef>
              <a:spcAft>
                <a:spcPts val="0"/>
              </a:spcAft>
              <a:buSzPts val="1000"/>
              <a:buFont typeface="DM Sans Light"/>
              <a:buNone/>
              <a:defRPr sz="1000">
                <a:latin typeface="DM Sans Light"/>
                <a:ea typeface="DM Sans Light"/>
                <a:cs typeface="DM Sans Light"/>
                <a:sym typeface="DM Sans Light"/>
              </a:defRPr>
            </a:lvl7pPr>
            <a:lvl8pPr lvl="7">
              <a:spcBef>
                <a:spcPts val="0"/>
              </a:spcBef>
              <a:spcAft>
                <a:spcPts val="0"/>
              </a:spcAft>
              <a:buSzPts val="1000"/>
              <a:buFont typeface="DM Sans Light"/>
              <a:buNone/>
              <a:defRPr sz="1000">
                <a:latin typeface="DM Sans Light"/>
                <a:ea typeface="DM Sans Light"/>
                <a:cs typeface="DM Sans Light"/>
                <a:sym typeface="DM Sans Light"/>
              </a:defRPr>
            </a:lvl8pPr>
            <a:lvl9pPr lvl="8">
              <a:spcBef>
                <a:spcPts val="0"/>
              </a:spcBef>
              <a:spcAft>
                <a:spcPts val="0"/>
              </a:spcAft>
              <a:buSzPts val="1000"/>
              <a:buFont typeface="DM Sans Light"/>
              <a:buNone/>
              <a:defRPr sz="1000">
                <a:latin typeface="DM Sans Light"/>
                <a:ea typeface="DM Sans Light"/>
                <a:cs typeface="DM Sans Light"/>
                <a:sym typeface="DM Sans Light"/>
              </a:defRPr>
            </a:lvl9pPr>
          </a:lstStyl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atement with image - Alt 2">
  <p:cSld name="CUSTOM_2_1">
    <p:spTree>
      <p:nvGrpSpPr>
        <p:cNvPr id="202" name="Shape 202"/>
        <p:cNvGrpSpPr/>
        <p:nvPr/>
      </p:nvGrpSpPr>
      <p:grpSpPr>
        <a:xfrm>
          <a:off x="0" y="0"/>
          <a:ext cx="0" cy="0"/>
          <a:chOff x="0" y="0"/>
          <a:chExt cx="0" cy="0"/>
        </a:xfrm>
      </p:grpSpPr>
      <p:sp>
        <p:nvSpPr>
          <p:cNvPr id="203" name="Google Shape;203;p21"/>
          <p:cNvSpPr txBox="1"/>
          <p:nvPr>
            <p:ph idx="12" type="sldNum"/>
          </p:nvPr>
        </p:nvSpPr>
        <p:spPr>
          <a:xfrm>
            <a:off x="8227975" y="217725"/>
            <a:ext cx="548700" cy="234000"/>
          </a:xfrm>
          <a:prstGeom prst="rect">
            <a:avLst/>
          </a:prstGeom>
          <a:noFill/>
          <a:ln>
            <a:noFill/>
          </a:ln>
        </p:spPr>
        <p:txBody>
          <a:bodyPr anchorCtr="0" anchor="ctr" bIns="91425" lIns="0" spcFirstLastPara="1" rIns="0" wrap="square" tIns="91425">
            <a:noAutofit/>
          </a:bodyPr>
          <a:lstStyle>
            <a:lvl1pPr lvl="0" algn="r">
              <a:buNone/>
              <a:defRPr sz="700">
                <a:solidFill>
                  <a:schemeClr val="lt1"/>
                </a:solidFill>
                <a:latin typeface="DM Sans"/>
                <a:ea typeface="DM Sans"/>
                <a:cs typeface="DM Sans"/>
                <a:sym typeface="DM Sans"/>
              </a:defRPr>
            </a:lvl1pPr>
            <a:lvl2pPr lvl="1" algn="r">
              <a:buNone/>
              <a:defRPr sz="700">
                <a:solidFill>
                  <a:schemeClr val="lt1"/>
                </a:solidFill>
                <a:latin typeface="DM Sans"/>
                <a:ea typeface="DM Sans"/>
                <a:cs typeface="DM Sans"/>
                <a:sym typeface="DM Sans"/>
              </a:defRPr>
            </a:lvl2pPr>
            <a:lvl3pPr lvl="2" algn="r">
              <a:buNone/>
              <a:defRPr sz="700">
                <a:solidFill>
                  <a:schemeClr val="lt1"/>
                </a:solidFill>
                <a:latin typeface="DM Sans"/>
                <a:ea typeface="DM Sans"/>
                <a:cs typeface="DM Sans"/>
                <a:sym typeface="DM Sans"/>
              </a:defRPr>
            </a:lvl3pPr>
            <a:lvl4pPr lvl="3" algn="r">
              <a:buNone/>
              <a:defRPr sz="700">
                <a:solidFill>
                  <a:schemeClr val="lt1"/>
                </a:solidFill>
                <a:latin typeface="DM Sans"/>
                <a:ea typeface="DM Sans"/>
                <a:cs typeface="DM Sans"/>
                <a:sym typeface="DM Sans"/>
              </a:defRPr>
            </a:lvl4pPr>
            <a:lvl5pPr lvl="4" algn="r">
              <a:buNone/>
              <a:defRPr sz="700">
                <a:solidFill>
                  <a:schemeClr val="lt1"/>
                </a:solidFill>
                <a:latin typeface="DM Sans"/>
                <a:ea typeface="DM Sans"/>
                <a:cs typeface="DM Sans"/>
                <a:sym typeface="DM Sans"/>
              </a:defRPr>
            </a:lvl5pPr>
            <a:lvl6pPr lvl="5" algn="r">
              <a:buNone/>
              <a:defRPr sz="700">
                <a:solidFill>
                  <a:schemeClr val="lt1"/>
                </a:solidFill>
                <a:latin typeface="DM Sans"/>
                <a:ea typeface="DM Sans"/>
                <a:cs typeface="DM Sans"/>
                <a:sym typeface="DM Sans"/>
              </a:defRPr>
            </a:lvl6pPr>
            <a:lvl7pPr lvl="6" algn="r">
              <a:buNone/>
              <a:defRPr sz="700">
                <a:solidFill>
                  <a:schemeClr val="lt1"/>
                </a:solidFill>
                <a:latin typeface="DM Sans"/>
                <a:ea typeface="DM Sans"/>
                <a:cs typeface="DM Sans"/>
                <a:sym typeface="DM Sans"/>
              </a:defRPr>
            </a:lvl7pPr>
            <a:lvl8pPr lvl="7" algn="r">
              <a:buNone/>
              <a:defRPr sz="700">
                <a:solidFill>
                  <a:schemeClr val="lt1"/>
                </a:solidFill>
                <a:latin typeface="DM Sans"/>
                <a:ea typeface="DM Sans"/>
                <a:cs typeface="DM Sans"/>
                <a:sym typeface="DM Sans"/>
              </a:defRPr>
            </a:lvl8pPr>
            <a:lvl9pPr lvl="8" algn="r">
              <a:buNone/>
              <a:defRPr sz="700">
                <a:solidFill>
                  <a:schemeClr val="lt1"/>
                </a:solidFill>
                <a:latin typeface="DM Sans"/>
                <a:ea typeface="DM Sans"/>
                <a:cs typeface="DM Sans"/>
                <a:sym typeface="DM Sans"/>
              </a:defRPr>
            </a:lvl9pPr>
          </a:lstStyle>
          <a:p>
            <a:pPr indent="0" lvl="0" marL="0" rtl="0" algn="r">
              <a:spcBef>
                <a:spcPts val="0"/>
              </a:spcBef>
              <a:spcAft>
                <a:spcPts val="0"/>
              </a:spcAft>
              <a:buNone/>
            </a:pPr>
            <a:fld id="{00000000-1234-1234-1234-123412341234}" type="slidenum">
              <a:rPr lang="en"/>
              <a:t>‹#›</a:t>
            </a:fld>
            <a:endParaRPr/>
          </a:p>
        </p:txBody>
      </p:sp>
      <p:sp>
        <p:nvSpPr>
          <p:cNvPr id="204" name="Google Shape;204;p21"/>
          <p:cNvSpPr txBox="1"/>
          <p:nvPr>
            <p:ph idx="1" type="subTitle"/>
          </p:nvPr>
        </p:nvSpPr>
        <p:spPr>
          <a:xfrm>
            <a:off x="361975" y="217725"/>
            <a:ext cx="4163100" cy="237600"/>
          </a:xfrm>
          <a:prstGeom prst="rect">
            <a:avLst/>
          </a:prstGeom>
        </p:spPr>
        <p:txBody>
          <a:bodyPr anchorCtr="0" anchor="ctr" bIns="0" lIns="0" spcFirstLastPara="1" rIns="0" wrap="square" tIns="0">
            <a:noAutofit/>
          </a:bodyPr>
          <a:lstStyle>
            <a:lvl1pPr lvl="0">
              <a:spcBef>
                <a:spcPts val="0"/>
              </a:spcBef>
              <a:spcAft>
                <a:spcPts val="0"/>
              </a:spcAft>
              <a:buSzPts val="700"/>
              <a:buFont typeface="DM Sans"/>
              <a:buNone/>
              <a:defRPr sz="700">
                <a:latin typeface="DM Sans"/>
                <a:ea typeface="DM Sans"/>
                <a:cs typeface="DM Sans"/>
                <a:sym typeface="DM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05" name="Google Shape;205;p21"/>
          <p:cNvSpPr txBox="1"/>
          <p:nvPr>
            <p:ph idx="2" type="body"/>
          </p:nvPr>
        </p:nvSpPr>
        <p:spPr>
          <a:xfrm>
            <a:off x="1957800" y="4195275"/>
            <a:ext cx="5228400" cy="390600"/>
          </a:xfrm>
          <a:prstGeom prst="rect">
            <a:avLst/>
          </a:prstGeom>
        </p:spPr>
        <p:txBody>
          <a:bodyPr anchorCtr="0" anchor="b" bIns="0" lIns="0" spcFirstLastPara="1" rIns="0" wrap="square" tIns="0">
            <a:noAutofit/>
          </a:bodyPr>
          <a:lstStyle>
            <a:lvl1pPr indent="-292100" lvl="0" marL="457200" algn="ctr">
              <a:spcBef>
                <a:spcPts val="0"/>
              </a:spcBef>
              <a:spcAft>
                <a:spcPts val="0"/>
              </a:spcAft>
              <a:buClr>
                <a:schemeClr val="lt1"/>
              </a:buClr>
              <a:buSzPts val="1000"/>
              <a:buFont typeface="DM Sans Light"/>
              <a:buChar char="●"/>
              <a:defRPr sz="1000">
                <a:latin typeface="DM Sans Light"/>
                <a:ea typeface="DM Sans Light"/>
                <a:cs typeface="DM Sans Light"/>
                <a:sym typeface="DM Sans Light"/>
              </a:defRPr>
            </a:lvl1pPr>
            <a:lvl2pPr indent="-292100" lvl="1" marL="914400" algn="ctr">
              <a:spcBef>
                <a:spcPts val="800"/>
              </a:spcBef>
              <a:spcAft>
                <a:spcPts val="0"/>
              </a:spcAft>
              <a:buClr>
                <a:schemeClr val="lt1"/>
              </a:buClr>
              <a:buSzPts val="1000"/>
              <a:buFont typeface="DM Sans Light"/>
              <a:buChar char="○"/>
              <a:defRPr sz="1000">
                <a:latin typeface="DM Sans Light"/>
                <a:ea typeface="DM Sans Light"/>
                <a:cs typeface="DM Sans Light"/>
                <a:sym typeface="DM Sans Light"/>
              </a:defRPr>
            </a:lvl2pPr>
            <a:lvl3pPr indent="-292100" lvl="2" marL="1371600" algn="ctr">
              <a:spcBef>
                <a:spcPts val="800"/>
              </a:spcBef>
              <a:spcAft>
                <a:spcPts val="0"/>
              </a:spcAft>
              <a:buClr>
                <a:schemeClr val="lt1"/>
              </a:buClr>
              <a:buSzPts val="1000"/>
              <a:buFont typeface="DM Sans Light"/>
              <a:buChar char="■"/>
              <a:defRPr sz="1000">
                <a:latin typeface="DM Sans Light"/>
                <a:ea typeface="DM Sans Light"/>
                <a:cs typeface="DM Sans Light"/>
                <a:sym typeface="DM Sans Light"/>
              </a:defRPr>
            </a:lvl3pPr>
            <a:lvl4pPr indent="-292100" lvl="3" marL="1828800" algn="ctr">
              <a:spcBef>
                <a:spcPts val="800"/>
              </a:spcBef>
              <a:spcAft>
                <a:spcPts val="0"/>
              </a:spcAft>
              <a:buClr>
                <a:schemeClr val="lt1"/>
              </a:buClr>
              <a:buSzPts val="1000"/>
              <a:buFont typeface="DM Sans Light"/>
              <a:buChar char="●"/>
              <a:defRPr sz="1000">
                <a:latin typeface="DM Sans Light"/>
                <a:ea typeface="DM Sans Light"/>
                <a:cs typeface="DM Sans Light"/>
                <a:sym typeface="DM Sans Light"/>
              </a:defRPr>
            </a:lvl4pPr>
            <a:lvl5pPr indent="-292100" lvl="4" marL="2286000" algn="ctr">
              <a:spcBef>
                <a:spcPts val="800"/>
              </a:spcBef>
              <a:spcAft>
                <a:spcPts val="0"/>
              </a:spcAft>
              <a:buClr>
                <a:schemeClr val="lt1"/>
              </a:buClr>
              <a:buSzPts val="1000"/>
              <a:buFont typeface="DM Sans Light"/>
              <a:buChar char="○"/>
              <a:defRPr sz="1000">
                <a:latin typeface="DM Sans Light"/>
                <a:ea typeface="DM Sans Light"/>
                <a:cs typeface="DM Sans Light"/>
                <a:sym typeface="DM Sans Light"/>
              </a:defRPr>
            </a:lvl5pPr>
            <a:lvl6pPr indent="-292100" lvl="5" marL="2743200" algn="ctr">
              <a:spcBef>
                <a:spcPts val="800"/>
              </a:spcBef>
              <a:spcAft>
                <a:spcPts val="0"/>
              </a:spcAft>
              <a:buClr>
                <a:schemeClr val="lt1"/>
              </a:buClr>
              <a:buSzPts val="1000"/>
              <a:buFont typeface="DM Sans Light"/>
              <a:buChar char="■"/>
              <a:defRPr sz="1000">
                <a:latin typeface="DM Sans Light"/>
                <a:ea typeface="DM Sans Light"/>
                <a:cs typeface="DM Sans Light"/>
                <a:sym typeface="DM Sans Light"/>
              </a:defRPr>
            </a:lvl6pPr>
            <a:lvl7pPr indent="-292100" lvl="6" marL="3200400" algn="ctr">
              <a:spcBef>
                <a:spcPts val="800"/>
              </a:spcBef>
              <a:spcAft>
                <a:spcPts val="0"/>
              </a:spcAft>
              <a:buClr>
                <a:schemeClr val="lt1"/>
              </a:buClr>
              <a:buSzPts val="1000"/>
              <a:buFont typeface="DM Sans Light"/>
              <a:buChar char="●"/>
              <a:defRPr sz="1000">
                <a:latin typeface="DM Sans Light"/>
                <a:ea typeface="DM Sans Light"/>
                <a:cs typeface="DM Sans Light"/>
                <a:sym typeface="DM Sans Light"/>
              </a:defRPr>
            </a:lvl7pPr>
            <a:lvl8pPr indent="-292100" lvl="7" marL="3657600" algn="ctr">
              <a:spcBef>
                <a:spcPts val="800"/>
              </a:spcBef>
              <a:spcAft>
                <a:spcPts val="0"/>
              </a:spcAft>
              <a:buClr>
                <a:schemeClr val="lt1"/>
              </a:buClr>
              <a:buSzPts val="1000"/>
              <a:buFont typeface="DM Sans Light"/>
              <a:buChar char="○"/>
              <a:defRPr sz="1000">
                <a:latin typeface="DM Sans Light"/>
                <a:ea typeface="DM Sans Light"/>
                <a:cs typeface="DM Sans Light"/>
                <a:sym typeface="DM Sans Light"/>
              </a:defRPr>
            </a:lvl8pPr>
            <a:lvl9pPr indent="-292100" lvl="8" marL="4114800" algn="ctr">
              <a:spcBef>
                <a:spcPts val="800"/>
              </a:spcBef>
              <a:spcAft>
                <a:spcPts val="800"/>
              </a:spcAft>
              <a:buClr>
                <a:schemeClr val="lt1"/>
              </a:buClr>
              <a:buSzPts val="1000"/>
              <a:buFont typeface="DM Sans Light"/>
              <a:buChar char="■"/>
              <a:defRPr sz="1000">
                <a:latin typeface="DM Sans Light"/>
                <a:ea typeface="DM Sans Light"/>
                <a:cs typeface="DM Sans Light"/>
                <a:sym typeface="DM Sans Light"/>
              </a:defRPr>
            </a:lvl9pPr>
          </a:lstStyle>
          <a:p/>
        </p:txBody>
      </p:sp>
      <p:sp>
        <p:nvSpPr>
          <p:cNvPr id="206" name="Google Shape;206;p21"/>
          <p:cNvSpPr txBox="1"/>
          <p:nvPr>
            <p:ph idx="3" type="subTitle"/>
          </p:nvPr>
        </p:nvSpPr>
        <p:spPr>
          <a:xfrm>
            <a:off x="2490450" y="732775"/>
            <a:ext cx="4163100" cy="138600"/>
          </a:xfrm>
          <a:prstGeom prst="rect">
            <a:avLst/>
          </a:prstGeom>
        </p:spPr>
        <p:txBody>
          <a:bodyPr anchorCtr="0" anchor="b" bIns="0" lIns="0" spcFirstLastPara="1" rIns="0" wrap="square" tIns="0">
            <a:spAutoFit/>
          </a:bodyPr>
          <a:lstStyle>
            <a:lvl1pPr lvl="0" algn="ctr">
              <a:spcBef>
                <a:spcPts val="0"/>
              </a:spcBef>
              <a:spcAft>
                <a:spcPts val="0"/>
              </a:spcAft>
              <a:buSzPts val="1000"/>
              <a:buFont typeface="DM Sans Light"/>
              <a:buNone/>
              <a:defRPr sz="1000">
                <a:latin typeface="DM Sans Light"/>
                <a:ea typeface="DM Sans Light"/>
                <a:cs typeface="DM Sans Light"/>
                <a:sym typeface="DM Sans Light"/>
              </a:defRPr>
            </a:lvl1pPr>
            <a:lvl2pPr lvl="1" algn="ctr">
              <a:spcBef>
                <a:spcPts val="0"/>
              </a:spcBef>
              <a:spcAft>
                <a:spcPts val="0"/>
              </a:spcAft>
              <a:buSzPts val="1400"/>
              <a:buFont typeface="DM Sans Light"/>
              <a:buNone/>
              <a:defRPr>
                <a:latin typeface="DM Sans Light"/>
                <a:ea typeface="DM Sans Light"/>
                <a:cs typeface="DM Sans Light"/>
                <a:sym typeface="DM Sans Light"/>
              </a:defRPr>
            </a:lvl2pPr>
            <a:lvl3pPr lvl="2" algn="ctr">
              <a:spcBef>
                <a:spcPts val="0"/>
              </a:spcBef>
              <a:spcAft>
                <a:spcPts val="0"/>
              </a:spcAft>
              <a:buSzPts val="1400"/>
              <a:buFont typeface="DM Sans Light"/>
              <a:buNone/>
              <a:defRPr>
                <a:latin typeface="DM Sans Light"/>
                <a:ea typeface="DM Sans Light"/>
                <a:cs typeface="DM Sans Light"/>
                <a:sym typeface="DM Sans Light"/>
              </a:defRPr>
            </a:lvl3pPr>
            <a:lvl4pPr lvl="3" algn="ctr">
              <a:spcBef>
                <a:spcPts val="0"/>
              </a:spcBef>
              <a:spcAft>
                <a:spcPts val="0"/>
              </a:spcAft>
              <a:buSzPts val="1400"/>
              <a:buFont typeface="DM Sans Light"/>
              <a:buNone/>
              <a:defRPr>
                <a:latin typeface="DM Sans Light"/>
                <a:ea typeface="DM Sans Light"/>
                <a:cs typeface="DM Sans Light"/>
                <a:sym typeface="DM Sans Light"/>
              </a:defRPr>
            </a:lvl4pPr>
            <a:lvl5pPr lvl="4" algn="ctr">
              <a:spcBef>
                <a:spcPts val="0"/>
              </a:spcBef>
              <a:spcAft>
                <a:spcPts val="0"/>
              </a:spcAft>
              <a:buSzPts val="1400"/>
              <a:buFont typeface="DM Sans Light"/>
              <a:buNone/>
              <a:defRPr>
                <a:latin typeface="DM Sans Light"/>
                <a:ea typeface="DM Sans Light"/>
                <a:cs typeface="DM Sans Light"/>
                <a:sym typeface="DM Sans Light"/>
              </a:defRPr>
            </a:lvl5pPr>
            <a:lvl6pPr lvl="5" algn="ctr">
              <a:spcBef>
                <a:spcPts val="0"/>
              </a:spcBef>
              <a:spcAft>
                <a:spcPts val="0"/>
              </a:spcAft>
              <a:buSzPts val="1400"/>
              <a:buFont typeface="DM Sans Light"/>
              <a:buNone/>
              <a:defRPr>
                <a:latin typeface="DM Sans Light"/>
                <a:ea typeface="DM Sans Light"/>
                <a:cs typeface="DM Sans Light"/>
                <a:sym typeface="DM Sans Light"/>
              </a:defRPr>
            </a:lvl6pPr>
            <a:lvl7pPr lvl="6" algn="ctr">
              <a:spcBef>
                <a:spcPts val="0"/>
              </a:spcBef>
              <a:spcAft>
                <a:spcPts val="0"/>
              </a:spcAft>
              <a:buSzPts val="1400"/>
              <a:buFont typeface="DM Sans Light"/>
              <a:buNone/>
              <a:defRPr>
                <a:latin typeface="DM Sans Light"/>
                <a:ea typeface="DM Sans Light"/>
                <a:cs typeface="DM Sans Light"/>
                <a:sym typeface="DM Sans Light"/>
              </a:defRPr>
            </a:lvl7pPr>
            <a:lvl8pPr lvl="7" algn="ctr">
              <a:spcBef>
                <a:spcPts val="0"/>
              </a:spcBef>
              <a:spcAft>
                <a:spcPts val="0"/>
              </a:spcAft>
              <a:buSzPts val="1400"/>
              <a:buFont typeface="DM Sans Light"/>
              <a:buNone/>
              <a:defRPr>
                <a:latin typeface="DM Sans Light"/>
                <a:ea typeface="DM Sans Light"/>
                <a:cs typeface="DM Sans Light"/>
                <a:sym typeface="DM Sans Light"/>
              </a:defRPr>
            </a:lvl8pPr>
            <a:lvl9pPr lvl="8" algn="ctr">
              <a:spcBef>
                <a:spcPts val="0"/>
              </a:spcBef>
              <a:spcAft>
                <a:spcPts val="0"/>
              </a:spcAft>
              <a:buSzPts val="1400"/>
              <a:buFont typeface="DM Sans Light"/>
              <a:buNone/>
              <a:defRPr>
                <a:latin typeface="DM Sans Light"/>
                <a:ea typeface="DM Sans Light"/>
                <a:cs typeface="DM Sans Light"/>
                <a:sym typeface="DM Sans Light"/>
              </a:defRPr>
            </a:lvl9pPr>
          </a:lstStyle>
          <a:p/>
        </p:txBody>
      </p:sp>
      <p:sp>
        <p:nvSpPr>
          <p:cNvPr id="207" name="Google Shape;207;p21"/>
          <p:cNvSpPr txBox="1"/>
          <p:nvPr>
            <p:ph type="title"/>
          </p:nvPr>
        </p:nvSpPr>
        <p:spPr>
          <a:xfrm>
            <a:off x="719400" y="988550"/>
            <a:ext cx="7705200" cy="587700"/>
          </a:xfrm>
          <a:prstGeom prst="rect">
            <a:avLst/>
          </a:prstGeom>
        </p:spPr>
        <p:txBody>
          <a:bodyPr anchorCtr="0" anchor="t" bIns="0" lIns="0" spcFirstLastPara="1" rIns="0" wrap="square" tIns="0">
            <a:spAutoFit/>
          </a:bodyPr>
          <a:lstStyle>
            <a:lvl1pPr lvl="0" algn="ctr">
              <a:lnSpc>
                <a:spcPct val="90000"/>
              </a:lnSpc>
              <a:spcBef>
                <a:spcPts val="0"/>
              </a:spcBef>
              <a:spcAft>
                <a:spcPts val="0"/>
              </a:spcAft>
              <a:buNone/>
              <a:defRPr sz="2200"/>
            </a:lvl1pPr>
            <a:lvl2pPr lvl="1" algn="ctr">
              <a:lnSpc>
                <a:spcPct val="90000"/>
              </a:lnSpc>
              <a:spcBef>
                <a:spcPts val="0"/>
              </a:spcBef>
              <a:spcAft>
                <a:spcPts val="0"/>
              </a:spcAft>
              <a:buNone/>
              <a:defRPr sz="2200"/>
            </a:lvl2pPr>
            <a:lvl3pPr lvl="2" algn="ctr">
              <a:lnSpc>
                <a:spcPct val="90000"/>
              </a:lnSpc>
              <a:spcBef>
                <a:spcPts val="0"/>
              </a:spcBef>
              <a:spcAft>
                <a:spcPts val="0"/>
              </a:spcAft>
              <a:buNone/>
              <a:defRPr sz="2200"/>
            </a:lvl3pPr>
            <a:lvl4pPr lvl="3" algn="ctr">
              <a:lnSpc>
                <a:spcPct val="90000"/>
              </a:lnSpc>
              <a:spcBef>
                <a:spcPts val="0"/>
              </a:spcBef>
              <a:spcAft>
                <a:spcPts val="0"/>
              </a:spcAft>
              <a:buNone/>
              <a:defRPr sz="2200"/>
            </a:lvl4pPr>
            <a:lvl5pPr lvl="4" algn="ctr">
              <a:lnSpc>
                <a:spcPct val="90000"/>
              </a:lnSpc>
              <a:spcBef>
                <a:spcPts val="0"/>
              </a:spcBef>
              <a:spcAft>
                <a:spcPts val="0"/>
              </a:spcAft>
              <a:buNone/>
              <a:defRPr sz="2200"/>
            </a:lvl5pPr>
            <a:lvl6pPr lvl="5" algn="ctr">
              <a:lnSpc>
                <a:spcPct val="90000"/>
              </a:lnSpc>
              <a:spcBef>
                <a:spcPts val="0"/>
              </a:spcBef>
              <a:spcAft>
                <a:spcPts val="0"/>
              </a:spcAft>
              <a:buNone/>
              <a:defRPr sz="2200"/>
            </a:lvl6pPr>
            <a:lvl7pPr lvl="6" algn="ctr">
              <a:lnSpc>
                <a:spcPct val="90000"/>
              </a:lnSpc>
              <a:spcBef>
                <a:spcPts val="0"/>
              </a:spcBef>
              <a:spcAft>
                <a:spcPts val="0"/>
              </a:spcAft>
              <a:buNone/>
              <a:defRPr sz="2200"/>
            </a:lvl7pPr>
            <a:lvl8pPr lvl="7" algn="ctr">
              <a:lnSpc>
                <a:spcPct val="90000"/>
              </a:lnSpc>
              <a:spcBef>
                <a:spcPts val="0"/>
              </a:spcBef>
              <a:spcAft>
                <a:spcPts val="0"/>
              </a:spcAft>
              <a:buNone/>
              <a:defRPr sz="2200"/>
            </a:lvl8pPr>
            <a:lvl9pPr lvl="8" algn="ctr">
              <a:lnSpc>
                <a:spcPct val="90000"/>
              </a:lnSpc>
              <a:spcBef>
                <a:spcPts val="0"/>
              </a:spcBef>
              <a:spcAft>
                <a:spcPts val="0"/>
              </a:spcAft>
              <a:buNone/>
              <a:defRPr sz="2200"/>
            </a:lvl9pPr>
          </a:lstStyle>
          <a:p/>
        </p:txBody>
      </p:sp>
      <p:sp>
        <p:nvSpPr>
          <p:cNvPr id="208" name="Google Shape;208;p21"/>
          <p:cNvSpPr/>
          <p:nvPr>
            <p:ph idx="4" type="pic"/>
          </p:nvPr>
        </p:nvSpPr>
        <p:spPr>
          <a:xfrm>
            <a:off x="3982589" y="2427948"/>
            <a:ext cx="1179600" cy="1417200"/>
          </a:xfrm>
          <a:prstGeom prst="rect">
            <a:avLst/>
          </a:prstGeom>
          <a:noFill/>
          <a:ln>
            <a:noFill/>
          </a:ln>
        </p:spPr>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atement with image - Alt 3">
  <p:cSld name="CUSTOM_2_1_2">
    <p:bg>
      <p:bgPr>
        <a:solidFill>
          <a:schemeClr val="accent1"/>
        </a:solidFill>
      </p:bgPr>
    </p:bg>
    <p:spTree>
      <p:nvGrpSpPr>
        <p:cNvPr id="209" name="Shape 209"/>
        <p:cNvGrpSpPr/>
        <p:nvPr/>
      </p:nvGrpSpPr>
      <p:grpSpPr>
        <a:xfrm>
          <a:off x="0" y="0"/>
          <a:ext cx="0" cy="0"/>
          <a:chOff x="0" y="0"/>
          <a:chExt cx="0" cy="0"/>
        </a:xfrm>
      </p:grpSpPr>
      <p:sp>
        <p:nvSpPr>
          <p:cNvPr id="210" name="Google Shape;210;p22"/>
          <p:cNvSpPr txBox="1"/>
          <p:nvPr>
            <p:ph idx="12" type="sldNum"/>
          </p:nvPr>
        </p:nvSpPr>
        <p:spPr>
          <a:xfrm>
            <a:off x="8227975" y="217725"/>
            <a:ext cx="548700" cy="234000"/>
          </a:xfrm>
          <a:prstGeom prst="rect">
            <a:avLst/>
          </a:prstGeom>
          <a:noFill/>
          <a:ln>
            <a:noFill/>
          </a:ln>
        </p:spPr>
        <p:txBody>
          <a:bodyPr anchorCtr="0" anchor="ctr" bIns="91425" lIns="0" spcFirstLastPara="1" rIns="0" wrap="square" tIns="91425">
            <a:noAutofit/>
          </a:bodyPr>
          <a:lstStyle>
            <a:lvl1pPr lvl="0" algn="r">
              <a:buNone/>
              <a:defRPr sz="700">
                <a:solidFill>
                  <a:schemeClr val="lt1"/>
                </a:solidFill>
                <a:latin typeface="DM Sans"/>
                <a:ea typeface="DM Sans"/>
                <a:cs typeface="DM Sans"/>
                <a:sym typeface="DM Sans"/>
              </a:defRPr>
            </a:lvl1pPr>
            <a:lvl2pPr lvl="1" algn="r">
              <a:buNone/>
              <a:defRPr sz="700">
                <a:solidFill>
                  <a:schemeClr val="lt1"/>
                </a:solidFill>
                <a:latin typeface="DM Sans"/>
                <a:ea typeface="DM Sans"/>
                <a:cs typeface="DM Sans"/>
                <a:sym typeface="DM Sans"/>
              </a:defRPr>
            </a:lvl2pPr>
            <a:lvl3pPr lvl="2" algn="r">
              <a:buNone/>
              <a:defRPr sz="700">
                <a:solidFill>
                  <a:schemeClr val="lt1"/>
                </a:solidFill>
                <a:latin typeface="DM Sans"/>
                <a:ea typeface="DM Sans"/>
                <a:cs typeface="DM Sans"/>
                <a:sym typeface="DM Sans"/>
              </a:defRPr>
            </a:lvl3pPr>
            <a:lvl4pPr lvl="3" algn="r">
              <a:buNone/>
              <a:defRPr sz="700">
                <a:solidFill>
                  <a:schemeClr val="lt1"/>
                </a:solidFill>
                <a:latin typeface="DM Sans"/>
                <a:ea typeface="DM Sans"/>
                <a:cs typeface="DM Sans"/>
                <a:sym typeface="DM Sans"/>
              </a:defRPr>
            </a:lvl4pPr>
            <a:lvl5pPr lvl="4" algn="r">
              <a:buNone/>
              <a:defRPr sz="700">
                <a:solidFill>
                  <a:schemeClr val="lt1"/>
                </a:solidFill>
                <a:latin typeface="DM Sans"/>
                <a:ea typeface="DM Sans"/>
                <a:cs typeface="DM Sans"/>
                <a:sym typeface="DM Sans"/>
              </a:defRPr>
            </a:lvl5pPr>
            <a:lvl6pPr lvl="5" algn="r">
              <a:buNone/>
              <a:defRPr sz="700">
                <a:solidFill>
                  <a:schemeClr val="lt1"/>
                </a:solidFill>
                <a:latin typeface="DM Sans"/>
                <a:ea typeface="DM Sans"/>
                <a:cs typeface="DM Sans"/>
                <a:sym typeface="DM Sans"/>
              </a:defRPr>
            </a:lvl6pPr>
            <a:lvl7pPr lvl="6" algn="r">
              <a:buNone/>
              <a:defRPr sz="700">
                <a:solidFill>
                  <a:schemeClr val="lt1"/>
                </a:solidFill>
                <a:latin typeface="DM Sans"/>
                <a:ea typeface="DM Sans"/>
                <a:cs typeface="DM Sans"/>
                <a:sym typeface="DM Sans"/>
              </a:defRPr>
            </a:lvl7pPr>
            <a:lvl8pPr lvl="7" algn="r">
              <a:buNone/>
              <a:defRPr sz="700">
                <a:solidFill>
                  <a:schemeClr val="lt1"/>
                </a:solidFill>
                <a:latin typeface="DM Sans"/>
                <a:ea typeface="DM Sans"/>
                <a:cs typeface="DM Sans"/>
                <a:sym typeface="DM Sans"/>
              </a:defRPr>
            </a:lvl8pPr>
            <a:lvl9pPr lvl="8" algn="r">
              <a:buNone/>
              <a:defRPr sz="700">
                <a:solidFill>
                  <a:schemeClr val="lt1"/>
                </a:solidFill>
                <a:latin typeface="DM Sans"/>
                <a:ea typeface="DM Sans"/>
                <a:cs typeface="DM Sans"/>
                <a:sym typeface="DM Sans"/>
              </a:defRPr>
            </a:lvl9pPr>
          </a:lstStyle>
          <a:p>
            <a:pPr indent="0" lvl="0" marL="0" rtl="0" algn="r">
              <a:spcBef>
                <a:spcPts val="0"/>
              </a:spcBef>
              <a:spcAft>
                <a:spcPts val="0"/>
              </a:spcAft>
              <a:buNone/>
            </a:pPr>
            <a:fld id="{00000000-1234-1234-1234-123412341234}" type="slidenum">
              <a:rPr lang="en"/>
              <a:t>‹#›</a:t>
            </a:fld>
            <a:endParaRPr/>
          </a:p>
        </p:txBody>
      </p:sp>
      <p:sp>
        <p:nvSpPr>
          <p:cNvPr id="211" name="Google Shape;211;p22"/>
          <p:cNvSpPr txBox="1"/>
          <p:nvPr>
            <p:ph idx="1" type="subTitle"/>
          </p:nvPr>
        </p:nvSpPr>
        <p:spPr>
          <a:xfrm>
            <a:off x="361975" y="217725"/>
            <a:ext cx="4163100" cy="237600"/>
          </a:xfrm>
          <a:prstGeom prst="rect">
            <a:avLst/>
          </a:prstGeom>
        </p:spPr>
        <p:txBody>
          <a:bodyPr anchorCtr="0" anchor="ctr" bIns="0" lIns="0" spcFirstLastPara="1" rIns="0" wrap="square" tIns="0">
            <a:noAutofit/>
          </a:bodyPr>
          <a:lstStyle>
            <a:lvl1pPr lvl="0">
              <a:spcBef>
                <a:spcPts val="0"/>
              </a:spcBef>
              <a:spcAft>
                <a:spcPts val="0"/>
              </a:spcAft>
              <a:buSzPts val="700"/>
              <a:buFont typeface="DM Sans"/>
              <a:buNone/>
              <a:defRPr sz="700">
                <a:latin typeface="DM Sans"/>
                <a:ea typeface="DM Sans"/>
                <a:cs typeface="DM Sans"/>
                <a:sym typeface="DM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12" name="Google Shape;212;p22"/>
          <p:cNvSpPr txBox="1"/>
          <p:nvPr>
            <p:ph idx="2" type="subTitle"/>
          </p:nvPr>
        </p:nvSpPr>
        <p:spPr>
          <a:xfrm>
            <a:off x="3154650" y="1051772"/>
            <a:ext cx="4163100" cy="138600"/>
          </a:xfrm>
          <a:prstGeom prst="rect">
            <a:avLst/>
          </a:prstGeom>
        </p:spPr>
        <p:txBody>
          <a:bodyPr anchorCtr="0" anchor="b" bIns="0" lIns="0" spcFirstLastPara="1" rIns="0" wrap="square" tIns="0">
            <a:spAutoFit/>
          </a:bodyPr>
          <a:lstStyle>
            <a:lvl1pPr lvl="0">
              <a:spcBef>
                <a:spcPts val="0"/>
              </a:spcBef>
              <a:spcAft>
                <a:spcPts val="0"/>
              </a:spcAft>
              <a:buSzPts val="1000"/>
              <a:buFont typeface="DM Sans"/>
              <a:buNone/>
              <a:defRPr sz="1000">
                <a:latin typeface="DM Sans"/>
                <a:ea typeface="DM Sans"/>
                <a:cs typeface="DM Sans"/>
                <a:sym typeface="DM Sans"/>
              </a:defRPr>
            </a:lvl1pPr>
            <a:lvl2pPr lvl="1">
              <a:spcBef>
                <a:spcPts val="0"/>
              </a:spcBef>
              <a:spcAft>
                <a:spcPts val="0"/>
              </a:spcAft>
              <a:buSzPts val="1400"/>
              <a:buFont typeface="DM Sans"/>
              <a:buNone/>
              <a:defRPr>
                <a:latin typeface="DM Sans"/>
                <a:ea typeface="DM Sans"/>
                <a:cs typeface="DM Sans"/>
                <a:sym typeface="DM Sans"/>
              </a:defRPr>
            </a:lvl2pPr>
            <a:lvl3pPr lvl="2">
              <a:spcBef>
                <a:spcPts val="0"/>
              </a:spcBef>
              <a:spcAft>
                <a:spcPts val="0"/>
              </a:spcAft>
              <a:buSzPts val="1400"/>
              <a:buFont typeface="DM Sans"/>
              <a:buNone/>
              <a:defRPr>
                <a:latin typeface="DM Sans"/>
                <a:ea typeface="DM Sans"/>
                <a:cs typeface="DM Sans"/>
                <a:sym typeface="DM Sans"/>
              </a:defRPr>
            </a:lvl3pPr>
            <a:lvl4pPr lvl="3">
              <a:spcBef>
                <a:spcPts val="0"/>
              </a:spcBef>
              <a:spcAft>
                <a:spcPts val="0"/>
              </a:spcAft>
              <a:buSzPts val="1400"/>
              <a:buFont typeface="DM Sans"/>
              <a:buNone/>
              <a:defRPr>
                <a:latin typeface="DM Sans"/>
                <a:ea typeface="DM Sans"/>
                <a:cs typeface="DM Sans"/>
                <a:sym typeface="DM Sans"/>
              </a:defRPr>
            </a:lvl4pPr>
            <a:lvl5pPr lvl="4">
              <a:spcBef>
                <a:spcPts val="0"/>
              </a:spcBef>
              <a:spcAft>
                <a:spcPts val="0"/>
              </a:spcAft>
              <a:buSzPts val="1400"/>
              <a:buFont typeface="DM Sans"/>
              <a:buNone/>
              <a:defRPr>
                <a:latin typeface="DM Sans"/>
                <a:ea typeface="DM Sans"/>
                <a:cs typeface="DM Sans"/>
                <a:sym typeface="DM Sans"/>
              </a:defRPr>
            </a:lvl5pPr>
            <a:lvl6pPr lvl="5">
              <a:spcBef>
                <a:spcPts val="0"/>
              </a:spcBef>
              <a:spcAft>
                <a:spcPts val="0"/>
              </a:spcAft>
              <a:buSzPts val="1400"/>
              <a:buFont typeface="DM Sans"/>
              <a:buNone/>
              <a:defRPr>
                <a:latin typeface="DM Sans"/>
                <a:ea typeface="DM Sans"/>
                <a:cs typeface="DM Sans"/>
                <a:sym typeface="DM Sans"/>
              </a:defRPr>
            </a:lvl6pPr>
            <a:lvl7pPr lvl="6">
              <a:spcBef>
                <a:spcPts val="0"/>
              </a:spcBef>
              <a:spcAft>
                <a:spcPts val="0"/>
              </a:spcAft>
              <a:buSzPts val="1400"/>
              <a:buFont typeface="DM Sans"/>
              <a:buNone/>
              <a:defRPr>
                <a:latin typeface="DM Sans"/>
                <a:ea typeface="DM Sans"/>
                <a:cs typeface="DM Sans"/>
                <a:sym typeface="DM Sans"/>
              </a:defRPr>
            </a:lvl7pPr>
            <a:lvl8pPr lvl="7">
              <a:spcBef>
                <a:spcPts val="0"/>
              </a:spcBef>
              <a:spcAft>
                <a:spcPts val="0"/>
              </a:spcAft>
              <a:buSzPts val="1400"/>
              <a:buFont typeface="DM Sans"/>
              <a:buNone/>
              <a:defRPr>
                <a:latin typeface="DM Sans"/>
                <a:ea typeface="DM Sans"/>
                <a:cs typeface="DM Sans"/>
                <a:sym typeface="DM Sans"/>
              </a:defRPr>
            </a:lvl8pPr>
            <a:lvl9pPr lvl="8">
              <a:spcBef>
                <a:spcPts val="0"/>
              </a:spcBef>
              <a:spcAft>
                <a:spcPts val="0"/>
              </a:spcAft>
              <a:buSzPts val="1400"/>
              <a:buFont typeface="DM Sans"/>
              <a:buNone/>
              <a:defRPr>
                <a:latin typeface="DM Sans"/>
                <a:ea typeface="DM Sans"/>
                <a:cs typeface="DM Sans"/>
                <a:sym typeface="DM Sans"/>
              </a:defRPr>
            </a:lvl9pPr>
          </a:lstStyle>
          <a:p/>
        </p:txBody>
      </p:sp>
      <p:sp>
        <p:nvSpPr>
          <p:cNvPr id="213" name="Google Shape;213;p22"/>
          <p:cNvSpPr txBox="1"/>
          <p:nvPr>
            <p:ph type="title"/>
          </p:nvPr>
        </p:nvSpPr>
        <p:spPr>
          <a:xfrm>
            <a:off x="3154650" y="1801500"/>
            <a:ext cx="5622000" cy="2832000"/>
          </a:xfrm>
          <a:prstGeom prst="rect">
            <a:avLst/>
          </a:prstGeom>
        </p:spPr>
        <p:txBody>
          <a:bodyPr anchorCtr="0" anchor="b" bIns="0" lIns="0" spcFirstLastPara="1" rIns="0" wrap="square" tIns="0">
            <a:noAutofit/>
          </a:bodyPr>
          <a:lstStyle>
            <a:lvl1pPr lvl="0">
              <a:lnSpc>
                <a:spcPct val="90000"/>
              </a:lnSpc>
              <a:spcBef>
                <a:spcPts val="0"/>
              </a:spcBef>
              <a:spcAft>
                <a:spcPts val="0"/>
              </a:spcAft>
              <a:buNone/>
              <a:defRPr sz="2800"/>
            </a:lvl1pPr>
            <a:lvl2pPr lvl="1">
              <a:lnSpc>
                <a:spcPct val="90000"/>
              </a:lnSpc>
              <a:spcBef>
                <a:spcPts val="0"/>
              </a:spcBef>
              <a:spcAft>
                <a:spcPts val="0"/>
              </a:spcAft>
              <a:buNone/>
              <a:defRPr sz="2800"/>
            </a:lvl2pPr>
            <a:lvl3pPr lvl="2">
              <a:lnSpc>
                <a:spcPct val="90000"/>
              </a:lnSpc>
              <a:spcBef>
                <a:spcPts val="0"/>
              </a:spcBef>
              <a:spcAft>
                <a:spcPts val="0"/>
              </a:spcAft>
              <a:buNone/>
              <a:defRPr sz="2800"/>
            </a:lvl3pPr>
            <a:lvl4pPr lvl="3">
              <a:lnSpc>
                <a:spcPct val="90000"/>
              </a:lnSpc>
              <a:spcBef>
                <a:spcPts val="0"/>
              </a:spcBef>
              <a:spcAft>
                <a:spcPts val="0"/>
              </a:spcAft>
              <a:buNone/>
              <a:defRPr sz="2800"/>
            </a:lvl4pPr>
            <a:lvl5pPr lvl="4">
              <a:lnSpc>
                <a:spcPct val="90000"/>
              </a:lnSpc>
              <a:spcBef>
                <a:spcPts val="0"/>
              </a:spcBef>
              <a:spcAft>
                <a:spcPts val="0"/>
              </a:spcAft>
              <a:buNone/>
              <a:defRPr sz="2800"/>
            </a:lvl5pPr>
            <a:lvl6pPr lvl="5">
              <a:lnSpc>
                <a:spcPct val="90000"/>
              </a:lnSpc>
              <a:spcBef>
                <a:spcPts val="0"/>
              </a:spcBef>
              <a:spcAft>
                <a:spcPts val="0"/>
              </a:spcAft>
              <a:buNone/>
              <a:defRPr sz="2800"/>
            </a:lvl6pPr>
            <a:lvl7pPr lvl="6">
              <a:lnSpc>
                <a:spcPct val="90000"/>
              </a:lnSpc>
              <a:spcBef>
                <a:spcPts val="0"/>
              </a:spcBef>
              <a:spcAft>
                <a:spcPts val="0"/>
              </a:spcAft>
              <a:buNone/>
              <a:defRPr sz="2800"/>
            </a:lvl7pPr>
            <a:lvl8pPr lvl="7">
              <a:lnSpc>
                <a:spcPct val="90000"/>
              </a:lnSpc>
              <a:spcBef>
                <a:spcPts val="0"/>
              </a:spcBef>
              <a:spcAft>
                <a:spcPts val="0"/>
              </a:spcAft>
              <a:buNone/>
              <a:defRPr sz="2800"/>
            </a:lvl8pPr>
            <a:lvl9pPr lvl="8">
              <a:lnSpc>
                <a:spcPct val="90000"/>
              </a:lnSpc>
              <a:spcBef>
                <a:spcPts val="0"/>
              </a:spcBef>
              <a:spcAft>
                <a:spcPts val="0"/>
              </a:spcAft>
              <a:buNone/>
              <a:defRPr sz="2800"/>
            </a:lvl9pPr>
          </a:lstStyle>
          <a:p/>
        </p:txBody>
      </p:sp>
      <p:sp>
        <p:nvSpPr>
          <p:cNvPr id="214" name="Google Shape;214;p22"/>
          <p:cNvSpPr/>
          <p:nvPr>
            <p:ph idx="3" type="pic"/>
          </p:nvPr>
        </p:nvSpPr>
        <p:spPr>
          <a:xfrm>
            <a:off x="361975" y="1066100"/>
            <a:ext cx="1967700" cy="1311600"/>
          </a:xfrm>
          <a:prstGeom prst="rect">
            <a:avLst/>
          </a:prstGeom>
          <a:noFill/>
          <a:ln>
            <a:noFill/>
          </a:ln>
        </p:spPr>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section header">
  <p:cSld name="CUSTOM_2_1_2_1_2">
    <p:bg>
      <p:bgPr>
        <a:solidFill>
          <a:schemeClr val="lt1"/>
        </a:solidFill>
      </p:bgPr>
    </p:bg>
    <p:spTree>
      <p:nvGrpSpPr>
        <p:cNvPr id="215" name="Shape 215"/>
        <p:cNvGrpSpPr/>
        <p:nvPr/>
      </p:nvGrpSpPr>
      <p:grpSpPr>
        <a:xfrm>
          <a:off x="0" y="0"/>
          <a:ext cx="0" cy="0"/>
          <a:chOff x="0" y="0"/>
          <a:chExt cx="0" cy="0"/>
        </a:xfrm>
      </p:grpSpPr>
      <p:sp>
        <p:nvSpPr>
          <p:cNvPr id="216" name="Google Shape;216;p23"/>
          <p:cNvSpPr/>
          <p:nvPr>
            <p:ph idx="2" type="pic"/>
          </p:nvPr>
        </p:nvSpPr>
        <p:spPr>
          <a:xfrm>
            <a:off x="361975" y="781775"/>
            <a:ext cx="2872800" cy="3783300"/>
          </a:xfrm>
          <a:prstGeom prst="rect">
            <a:avLst/>
          </a:prstGeom>
          <a:noFill/>
          <a:ln>
            <a:noFill/>
          </a:ln>
        </p:spPr>
      </p:sp>
      <p:sp>
        <p:nvSpPr>
          <p:cNvPr id="217" name="Google Shape;217;p23"/>
          <p:cNvSpPr txBox="1"/>
          <p:nvPr>
            <p:ph idx="12" type="sldNum"/>
          </p:nvPr>
        </p:nvSpPr>
        <p:spPr>
          <a:xfrm>
            <a:off x="8227975" y="217725"/>
            <a:ext cx="548700" cy="234000"/>
          </a:xfrm>
          <a:prstGeom prst="rect">
            <a:avLst/>
          </a:prstGeom>
          <a:noFill/>
          <a:ln>
            <a:noFill/>
          </a:ln>
        </p:spPr>
        <p:txBody>
          <a:bodyPr anchorCtr="0" anchor="ctr" bIns="91425" lIns="0" spcFirstLastPara="1" rIns="0" wrap="square" tIns="91425">
            <a:noAutofit/>
          </a:bodyPr>
          <a:lstStyle>
            <a:lvl1pPr lvl="0" algn="r">
              <a:buNone/>
              <a:defRPr sz="700">
                <a:solidFill>
                  <a:schemeClr val="dk1"/>
                </a:solidFill>
                <a:latin typeface="DM Sans"/>
                <a:ea typeface="DM Sans"/>
                <a:cs typeface="DM Sans"/>
                <a:sym typeface="DM Sans"/>
              </a:defRPr>
            </a:lvl1pPr>
            <a:lvl2pPr lvl="1" algn="r">
              <a:buNone/>
              <a:defRPr sz="700">
                <a:solidFill>
                  <a:schemeClr val="dk1"/>
                </a:solidFill>
                <a:latin typeface="DM Sans"/>
                <a:ea typeface="DM Sans"/>
                <a:cs typeface="DM Sans"/>
                <a:sym typeface="DM Sans"/>
              </a:defRPr>
            </a:lvl2pPr>
            <a:lvl3pPr lvl="2" algn="r">
              <a:buNone/>
              <a:defRPr sz="700">
                <a:solidFill>
                  <a:schemeClr val="dk1"/>
                </a:solidFill>
                <a:latin typeface="DM Sans"/>
                <a:ea typeface="DM Sans"/>
                <a:cs typeface="DM Sans"/>
                <a:sym typeface="DM Sans"/>
              </a:defRPr>
            </a:lvl3pPr>
            <a:lvl4pPr lvl="3" algn="r">
              <a:buNone/>
              <a:defRPr sz="700">
                <a:solidFill>
                  <a:schemeClr val="dk1"/>
                </a:solidFill>
                <a:latin typeface="DM Sans"/>
                <a:ea typeface="DM Sans"/>
                <a:cs typeface="DM Sans"/>
                <a:sym typeface="DM Sans"/>
              </a:defRPr>
            </a:lvl4pPr>
            <a:lvl5pPr lvl="4" algn="r">
              <a:buNone/>
              <a:defRPr sz="700">
                <a:solidFill>
                  <a:schemeClr val="dk1"/>
                </a:solidFill>
                <a:latin typeface="DM Sans"/>
                <a:ea typeface="DM Sans"/>
                <a:cs typeface="DM Sans"/>
                <a:sym typeface="DM Sans"/>
              </a:defRPr>
            </a:lvl5pPr>
            <a:lvl6pPr lvl="5" algn="r">
              <a:buNone/>
              <a:defRPr sz="700">
                <a:solidFill>
                  <a:schemeClr val="dk1"/>
                </a:solidFill>
                <a:latin typeface="DM Sans"/>
                <a:ea typeface="DM Sans"/>
                <a:cs typeface="DM Sans"/>
                <a:sym typeface="DM Sans"/>
              </a:defRPr>
            </a:lvl6pPr>
            <a:lvl7pPr lvl="6" algn="r">
              <a:buNone/>
              <a:defRPr sz="700">
                <a:solidFill>
                  <a:schemeClr val="dk1"/>
                </a:solidFill>
                <a:latin typeface="DM Sans"/>
                <a:ea typeface="DM Sans"/>
                <a:cs typeface="DM Sans"/>
                <a:sym typeface="DM Sans"/>
              </a:defRPr>
            </a:lvl7pPr>
            <a:lvl8pPr lvl="7" algn="r">
              <a:buNone/>
              <a:defRPr sz="700">
                <a:solidFill>
                  <a:schemeClr val="dk1"/>
                </a:solidFill>
                <a:latin typeface="DM Sans"/>
                <a:ea typeface="DM Sans"/>
                <a:cs typeface="DM Sans"/>
                <a:sym typeface="DM Sans"/>
              </a:defRPr>
            </a:lvl8pPr>
            <a:lvl9pPr lvl="8" algn="r">
              <a:buNone/>
              <a:defRPr sz="700">
                <a:solidFill>
                  <a:schemeClr val="dk1"/>
                </a:solidFill>
                <a:latin typeface="DM Sans"/>
                <a:ea typeface="DM Sans"/>
                <a:cs typeface="DM Sans"/>
                <a:sym typeface="DM Sans"/>
              </a:defRPr>
            </a:lvl9pPr>
          </a:lstStyle>
          <a:p>
            <a:pPr indent="0" lvl="0" marL="0" rtl="0" algn="r">
              <a:spcBef>
                <a:spcPts val="0"/>
              </a:spcBef>
              <a:spcAft>
                <a:spcPts val="0"/>
              </a:spcAft>
              <a:buNone/>
            </a:pPr>
            <a:fld id="{00000000-1234-1234-1234-123412341234}" type="slidenum">
              <a:rPr lang="en"/>
              <a:t>‹#›</a:t>
            </a:fld>
            <a:endParaRPr/>
          </a:p>
        </p:txBody>
      </p:sp>
      <p:sp>
        <p:nvSpPr>
          <p:cNvPr id="218" name="Google Shape;218;p23"/>
          <p:cNvSpPr txBox="1"/>
          <p:nvPr>
            <p:ph idx="1" type="subTitle"/>
          </p:nvPr>
        </p:nvSpPr>
        <p:spPr>
          <a:xfrm>
            <a:off x="361975" y="217725"/>
            <a:ext cx="4163100" cy="237600"/>
          </a:xfrm>
          <a:prstGeom prst="rect">
            <a:avLst/>
          </a:prstGeom>
        </p:spPr>
        <p:txBody>
          <a:bodyPr anchorCtr="0" anchor="ctr" bIns="0" lIns="0" spcFirstLastPara="1" rIns="0" wrap="square" tIns="0">
            <a:noAutofit/>
          </a:bodyPr>
          <a:lstStyle>
            <a:lvl1pPr lvl="0">
              <a:spcBef>
                <a:spcPts val="0"/>
              </a:spcBef>
              <a:spcAft>
                <a:spcPts val="0"/>
              </a:spcAft>
              <a:buClr>
                <a:schemeClr val="dk1"/>
              </a:buClr>
              <a:buSzPts val="700"/>
              <a:buFont typeface="DM Sans"/>
              <a:buNone/>
              <a:defRPr sz="700">
                <a:solidFill>
                  <a:schemeClr val="dk1"/>
                </a:solidFill>
                <a:latin typeface="DM Sans"/>
                <a:ea typeface="DM Sans"/>
                <a:cs typeface="DM Sans"/>
                <a:sym typeface="DM Sans"/>
              </a:defRPr>
            </a:lvl1pPr>
            <a:lvl2pPr lvl="1">
              <a:spcBef>
                <a:spcPts val="0"/>
              </a:spcBef>
              <a:spcAft>
                <a:spcPts val="0"/>
              </a:spcAft>
              <a:buClr>
                <a:schemeClr val="dk1"/>
              </a:buClr>
              <a:buSzPts val="1400"/>
              <a:buNone/>
              <a:defRPr>
                <a:solidFill>
                  <a:schemeClr val="dk1"/>
                </a:solidFill>
              </a:defRPr>
            </a:lvl2pPr>
            <a:lvl3pPr lvl="2">
              <a:spcBef>
                <a:spcPts val="0"/>
              </a:spcBef>
              <a:spcAft>
                <a:spcPts val="0"/>
              </a:spcAft>
              <a:buClr>
                <a:schemeClr val="dk1"/>
              </a:buClr>
              <a:buSzPts val="1400"/>
              <a:buNone/>
              <a:defRPr>
                <a:solidFill>
                  <a:schemeClr val="dk1"/>
                </a:solidFill>
              </a:defRPr>
            </a:lvl3pPr>
            <a:lvl4pPr lvl="3">
              <a:spcBef>
                <a:spcPts val="0"/>
              </a:spcBef>
              <a:spcAft>
                <a:spcPts val="0"/>
              </a:spcAft>
              <a:buClr>
                <a:schemeClr val="dk1"/>
              </a:buClr>
              <a:buSzPts val="1400"/>
              <a:buNone/>
              <a:defRPr>
                <a:solidFill>
                  <a:schemeClr val="dk1"/>
                </a:solidFill>
              </a:defRPr>
            </a:lvl4pPr>
            <a:lvl5pPr lvl="4">
              <a:spcBef>
                <a:spcPts val="0"/>
              </a:spcBef>
              <a:spcAft>
                <a:spcPts val="0"/>
              </a:spcAft>
              <a:buClr>
                <a:schemeClr val="dk1"/>
              </a:buClr>
              <a:buSzPts val="1400"/>
              <a:buNone/>
              <a:defRPr>
                <a:solidFill>
                  <a:schemeClr val="dk1"/>
                </a:solidFill>
              </a:defRPr>
            </a:lvl5pPr>
            <a:lvl6pPr lvl="5">
              <a:spcBef>
                <a:spcPts val="0"/>
              </a:spcBef>
              <a:spcAft>
                <a:spcPts val="0"/>
              </a:spcAft>
              <a:buClr>
                <a:schemeClr val="dk1"/>
              </a:buClr>
              <a:buSzPts val="1400"/>
              <a:buNone/>
              <a:defRPr>
                <a:solidFill>
                  <a:schemeClr val="dk1"/>
                </a:solidFill>
              </a:defRPr>
            </a:lvl6pPr>
            <a:lvl7pPr lvl="6">
              <a:spcBef>
                <a:spcPts val="0"/>
              </a:spcBef>
              <a:spcAft>
                <a:spcPts val="0"/>
              </a:spcAft>
              <a:buClr>
                <a:schemeClr val="dk1"/>
              </a:buClr>
              <a:buSzPts val="1400"/>
              <a:buNone/>
              <a:defRPr>
                <a:solidFill>
                  <a:schemeClr val="dk1"/>
                </a:solidFill>
              </a:defRPr>
            </a:lvl7pPr>
            <a:lvl8pPr lvl="7">
              <a:spcBef>
                <a:spcPts val="0"/>
              </a:spcBef>
              <a:spcAft>
                <a:spcPts val="0"/>
              </a:spcAft>
              <a:buClr>
                <a:schemeClr val="dk1"/>
              </a:buClr>
              <a:buSzPts val="1400"/>
              <a:buNone/>
              <a:defRPr>
                <a:solidFill>
                  <a:schemeClr val="dk1"/>
                </a:solidFill>
              </a:defRPr>
            </a:lvl8pPr>
            <a:lvl9pPr lvl="8">
              <a:spcBef>
                <a:spcPts val="0"/>
              </a:spcBef>
              <a:spcAft>
                <a:spcPts val="0"/>
              </a:spcAft>
              <a:buClr>
                <a:schemeClr val="dk1"/>
              </a:buClr>
              <a:buSzPts val="1400"/>
              <a:buNone/>
              <a:defRPr>
                <a:solidFill>
                  <a:schemeClr val="dk1"/>
                </a:solidFill>
              </a:defRPr>
            </a:lvl9pPr>
          </a:lstStyle>
          <a:p/>
        </p:txBody>
      </p:sp>
      <p:sp>
        <p:nvSpPr>
          <p:cNvPr id="219" name="Google Shape;219;p23"/>
          <p:cNvSpPr txBox="1"/>
          <p:nvPr>
            <p:ph idx="3" type="subTitle"/>
          </p:nvPr>
        </p:nvSpPr>
        <p:spPr>
          <a:xfrm>
            <a:off x="3657600" y="1051772"/>
            <a:ext cx="4163100" cy="138600"/>
          </a:xfrm>
          <a:prstGeom prst="rect">
            <a:avLst/>
          </a:prstGeom>
        </p:spPr>
        <p:txBody>
          <a:bodyPr anchorCtr="0" anchor="b" bIns="0" lIns="0" spcFirstLastPara="1" rIns="0" wrap="square" tIns="0">
            <a:spAutoFit/>
          </a:bodyPr>
          <a:lstStyle>
            <a:lvl1pPr lvl="0">
              <a:spcBef>
                <a:spcPts val="0"/>
              </a:spcBef>
              <a:spcAft>
                <a:spcPts val="0"/>
              </a:spcAft>
              <a:buClr>
                <a:schemeClr val="dk1"/>
              </a:buClr>
              <a:buSzPts val="1000"/>
              <a:buFont typeface="DM Sans"/>
              <a:buNone/>
              <a:defRPr sz="1000">
                <a:solidFill>
                  <a:schemeClr val="dk1"/>
                </a:solidFill>
                <a:latin typeface="DM Sans"/>
                <a:ea typeface="DM Sans"/>
                <a:cs typeface="DM Sans"/>
                <a:sym typeface="DM Sans"/>
              </a:defRPr>
            </a:lvl1pPr>
            <a:lvl2pPr lvl="1">
              <a:spcBef>
                <a:spcPts val="0"/>
              </a:spcBef>
              <a:spcAft>
                <a:spcPts val="0"/>
              </a:spcAft>
              <a:buClr>
                <a:schemeClr val="dk1"/>
              </a:buClr>
              <a:buSzPts val="1400"/>
              <a:buFont typeface="DM Sans"/>
              <a:buNone/>
              <a:defRPr>
                <a:solidFill>
                  <a:schemeClr val="dk1"/>
                </a:solidFill>
                <a:latin typeface="DM Sans"/>
                <a:ea typeface="DM Sans"/>
                <a:cs typeface="DM Sans"/>
                <a:sym typeface="DM Sans"/>
              </a:defRPr>
            </a:lvl2pPr>
            <a:lvl3pPr lvl="2">
              <a:spcBef>
                <a:spcPts val="0"/>
              </a:spcBef>
              <a:spcAft>
                <a:spcPts val="0"/>
              </a:spcAft>
              <a:buClr>
                <a:schemeClr val="dk1"/>
              </a:buClr>
              <a:buSzPts val="1400"/>
              <a:buFont typeface="DM Sans"/>
              <a:buNone/>
              <a:defRPr>
                <a:solidFill>
                  <a:schemeClr val="dk1"/>
                </a:solidFill>
                <a:latin typeface="DM Sans"/>
                <a:ea typeface="DM Sans"/>
                <a:cs typeface="DM Sans"/>
                <a:sym typeface="DM Sans"/>
              </a:defRPr>
            </a:lvl3pPr>
            <a:lvl4pPr lvl="3">
              <a:spcBef>
                <a:spcPts val="0"/>
              </a:spcBef>
              <a:spcAft>
                <a:spcPts val="0"/>
              </a:spcAft>
              <a:buClr>
                <a:schemeClr val="dk1"/>
              </a:buClr>
              <a:buSzPts val="1400"/>
              <a:buFont typeface="DM Sans"/>
              <a:buNone/>
              <a:defRPr>
                <a:solidFill>
                  <a:schemeClr val="dk1"/>
                </a:solidFill>
                <a:latin typeface="DM Sans"/>
                <a:ea typeface="DM Sans"/>
                <a:cs typeface="DM Sans"/>
                <a:sym typeface="DM Sans"/>
              </a:defRPr>
            </a:lvl4pPr>
            <a:lvl5pPr lvl="4">
              <a:spcBef>
                <a:spcPts val="0"/>
              </a:spcBef>
              <a:spcAft>
                <a:spcPts val="0"/>
              </a:spcAft>
              <a:buClr>
                <a:schemeClr val="dk1"/>
              </a:buClr>
              <a:buSzPts val="1400"/>
              <a:buFont typeface="DM Sans"/>
              <a:buNone/>
              <a:defRPr>
                <a:solidFill>
                  <a:schemeClr val="dk1"/>
                </a:solidFill>
                <a:latin typeface="DM Sans"/>
                <a:ea typeface="DM Sans"/>
                <a:cs typeface="DM Sans"/>
                <a:sym typeface="DM Sans"/>
              </a:defRPr>
            </a:lvl5pPr>
            <a:lvl6pPr lvl="5">
              <a:spcBef>
                <a:spcPts val="0"/>
              </a:spcBef>
              <a:spcAft>
                <a:spcPts val="0"/>
              </a:spcAft>
              <a:buClr>
                <a:schemeClr val="dk1"/>
              </a:buClr>
              <a:buSzPts val="1400"/>
              <a:buFont typeface="DM Sans"/>
              <a:buNone/>
              <a:defRPr>
                <a:solidFill>
                  <a:schemeClr val="dk1"/>
                </a:solidFill>
                <a:latin typeface="DM Sans"/>
                <a:ea typeface="DM Sans"/>
                <a:cs typeface="DM Sans"/>
                <a:sym typeface="DM Sans"/>
              </a:defRPr>
            </a:lvl6pPr>
            <a:lvl7pPr lvl="6">
              <a:spcBef>
                <a:spcPts val="0"/>
              </a:spcBef>
              <a:spcAft>
                <a:spcPts val="0"/>
              </a:spcAft>
              <a:buClr>
                <a:schemeClr val="dk1"/>
              </a:buClr>
              <a:buSzPts val="1400"/>
              <a:buFont typeface="DM Sans"/>
              <a:buNone/>
              <a:defRPr>
                <a:solidFill>
                  <a:schemeClr val="dk1"/>
                </a:solidFill>
                <a:latin typeface="DM Sans"/>
                <a:ea typeface="DM Sans"/>
                <a:cs typeface="DM Sans"/>
                <a:sym typeface="DM Sans"/>
              </a:defRPr>
            </a:lvl7pPr>
            <a:lvl8pPr lvl="7">
              <a:spcBef>
                <a:spcPts val="0"/>
              </a:spcBef>
              <a:spcAft>
                <a:spcPts val="0"/>
              </a:spcAft>
              <a:buClr>
                <a:schemeClr val="dk1"/>
              </a:buClr>
              <a:buSzPts val="1400"/>
              <a:buFont typeface="DM Sans"/>
              <a:buNone/>
              <a:defRPr>
                <a:solidFill>
                  <a:schemeClr val="dk1"/>
                </a:solidFill>
                <a:latin typeface="DM Sans"/>
                <a:ea typeface="DM Sans"/>
                <a:cs typeface="DM Sans"/>
                <a:sym typeface="DM Sans"/>
              </a:defRPr>
            </a:lvl8pPr>
            <a:lvl9pPr lvl="8">
              <a:spcBef>
                <a:spcPts val="0"/>
              </a:spcBef>
              <a:spcAft>
                <a:spcPts val="0"/>
              </a:spcAft>
              <a:buClr>
                <a:schemeClr val="dk1"/>
              </a:buClr>
              <a:buSzPts val="1400"/>
              <a:buFont typeface="DM Sans"/>
              <a:buNone/>
              <a:defRPr>
                <a:solidFill>
                  <a:schemeClr val="dk1"/>
                </a:solidFill>
                <a:latin typeface="DM Sans"/>
                <a:ea typeface="DM Sans"/>
                <a:cs typeface="DM Sans"/>
                <a:sym typeface="DM Sans"/>
              </a:defRPr>
            </a:lvl9pPr>
          </a:lstStyle>
          <a:p/>
        </p:txBody>
      </p:sp>
      <p:sp>
        <p:nvSpPr>
          <p:cNvPr id="220" name="Google Shape;220;p23"/>
          <p:cNvSpPr txBox="1"/>
          <p:nvPr>
            <p:ph type="title"/>
          </p:nvPr>
        </p:nvSpPr>
        <p:spPr>
          <a:xfrm>
            <a:off x="3657600" y="1555450"/>
            <a:ext cx="5622000" cy="1750500"/>
          </a:xfrm>
          <a:prstGeom prst="rect">
            <a:avLst/>
          </a:prstGeom>
        </p:spPr>
        <p:txBody>
          <a:bodyPr anchorCtr="0" anchor="b" bIns="0" lIns="0" spcFirstLastPara="1" rIns="0" wrap="square" tIns="0">
            <a:noAutofit/>
          </a:bodyPr>
          <a:lstStyle>
            <a:lvl1pPr lvl="0">
              <a:lnSpc>
                <a:spcPct val="90000"/>
              </a:lnSpc>
              <a:spcBef>
                <a:spcPts val="0"/>
              </a:spcBef>
              <a:spcAft>
                <a:spcPts val="0"/>
              </a:spcAft>
              <a:buNone/>
              <a:defRPr sz="2800">
                <a:solidFill>
                  <a:schemeClr val="dk1"/>
                </a:solidFill>
              </a:defRPr>
            </a:lvl1pPr>
            <a:lvl2pPr lvl="1">
              <a:lnSpc>
                <a:spcPct val="90000"/>
              </a:lnSpc>
              <a:spcBef>
                <a:spcPts val="0"/>
              </a:spcBef>
              <a:spcAft>
                <a:spcPts val="0"/>
              </a:spcAft>
              <a:buNone/>
              <a:defRPr sz="2800">
                <a:solidFill>
                  <a:schemeClr val="dk1"/>
                </a:solidFill>
              </a:defRPr>
            </a:lvl2pPr>
            <a:lvl3pPr lvl="2">
              <a:lnSpc>
                <a:spcPct val="90000"/>
              </a:lnSpc>
              <a:spcBef>
                <a:spcPts val="0"/>
              </a:spcBef>
              <a:spcAft>
                <a:spcPts val="0"/>
              </a:spcAft>
              <a:buNone/>
              <a:defRPr sz="2800">
                <a:solidFill>
                  <a:schemeClr val="dk1"/>
                </a:solidFill>
              </a:defRPr>
            </a:lvl3pPr>
            <a:lvl4pPr lvl="3">
              <a:lnSpc>
                <a:spcPct val="90000"/>
              </a:lnSpc>
              <a:spcBef>
                <a:spcPts val="0"/>
              </a:spcBef>
              <a:spcAft>
                <a:spcPts val="0"/>
              </a:spcAft>
              <a:buNone/>
              <a:defRPr sz="2800">
                <a:solidFill>
                  <a:schemeClr val="dk1"/>
                </a:solidFill>
              </a:defRPr>
            </a:lvl4pPr>
            <a:lvl5pPr lvl="4">
              <a:lnSpc>
                <a:spcPct val="90000"/>
              </a:lnSpc>
              <a:spcBef>
                <a:spcPts val="0"/>
              </a:spcBef>
              <a:spcAft>
                <a:spcPts val="0"/>
              </a:spcAft>
              <a:buNone/>
              <a:defRPr sz="2800">
                <a:solidFill>
                  <a:schemeClr val="dk1"/>
                </a:solidFill>
              </a:defRPr>
            </a:lvl5pPr>
            <a:lvl6pPr lvl="5">
              <a:lnSpc>
                <a:spcPct val="90000"/>
              </a:lnSpc>
              <a:spcBef>
                <a:spcPts val="0"/>
              </a:spcBef>
              <a:spcAft>
                <a:spcPts val="0"/>
              </a:spcAft>
              <a:buNone/>
              <a:defRPr sz="2800">
                <a:solidFill>
                  <a:schemeClr val="dk1"/>
                </a:solidFill>
              </a:defRPr>
            </a:lvl6pPr>
            <a:lvl7pPr lvl="6">
              <a:lnSpc>
                <a:spcPct val="90000"/>
              </a:lnSpc>
              <a:spcBef>
                <a:spcPts val="0"/>
              </a:spcBef>
              <a:spcAft>
                <a:spcPts val="0"/>
              </a:spcAft>
              <a:buNone/>
              <a:defRPr sz="2800">
                <a:solidFill>
                  <a:schemeClr val="dk1"/>
                </a:solidFill>
              </a:defRPr>
            </a:lvl7pPr>
            <a:lvl8pPr lvl="7">
              <a:lnSpc>
                <a:spcPct val="90000"/>
              </a:lnSpc>
              <a:spcBef>
                <a:spcPts val="0"/>
              </a:spcBef>
              <a:spcAft>
                <a:spcPts val="0"/>
              </a:spcAft>
              <a:buNone/>
              <a:defRPr sz="2800">
                <a:solidFill>
                  <a:schemeClr val="dk1"/>
                </a:solidFill>
              </a:defRPr>
            </a:lvl8pPr>
            <a:lvl9pPr lvl="8">
              <a:lnSpc>
                <a:spcPct val="90000"/>
              </a:lnSpc>
              <a:spcBef>
                <a:spcPts val="0"/>
              </a:spcBef>
              <a:spcAft>
                <a:spcPts val="0"/>
              </a:spcAft>
              <a:buNone/>
              <a:defRPr sz="2800">
                <a:solidFill>
                  <a:schemeClr val="dk1"/>
                </a:solidFill>
              </a:defRPr>
            </a:lvl9pPr>
          </a:lstStyle>
          <a:p/>
        </p:txBody>
      </p:sp>
      <p:sp>
        <p:nvSpPr>
          <p:cNvPr id="221" name="Google Shape;221;p23"/>
          <p:cNvSpPr txBox="1"/>
          <p:nvPr>
            <p:ph idx="4" type="body"/>
          </p:nvPr>
        </p:nvSpPr>
        <p:spPr>
          <a:xfrm>
            <a:off x="3657600" y="3556575"/>
            <a:ext cx="3554400" cy="1029300"/>
          </a:xfrm>
          <a:prstGeom prst="rect">
            <a:avLst/>
          </a:prstGeom>
        </p:spPr>
        <p:txBody>
          <a:bodyPr anchorCtr="0" anchor="b" bIns="0" lIns="0" spcFirstLastPara="1" rIns="0" wrap="square" tIns="0">
            <a:spAutoFit/>
          </a:bodyPr>
          <a:lstStyle>
            <a:lvl1pPr indent="-292100" lvl="0" marL="457200">
              <a:spcBef>
                <a:spcPts val="0"/>
              </a:spcBef>
              <a:spcAft>
                <a:spcPts val="0"/>
              </a:spcAft>
              <a:buClr>
                <a:schemeClr val="dk1"/>
              </a:buClr>
              <a:buSzPts val="1000"/>
              <a:buFont typeface="DM Sans Light"/>
              <a:buChar char="●"/>
              <a:defRPr sz="1000">
                <a:solidFill>
                  <a:schemeClr val="dk1"/>
                </a:solidFill>
                <a:latin typeface="DM Sans Light"/>
                <a:ea typeface="DM Sans Light"/>
                <a:cs typeface="DM Sans Light"/>
                <a:sym typeface="DM Sans Light"/>
              </a:defRPr>
            </a:lvl1pPr>
            <a:lvl2pPr indent="-292100" lvl="1" marL="914400">
              <a:spcBef>
                <a:spcPts val="800"/>
              </a:spcBef>
              <a:spcAft>
                <a:spcPts val="0"/>
              </a:spcAft>
              <a:buClr>
                <a:schemeClr val="dk1"/>
              </a:buClr>
              <a:buSzPts val="1000"/>
              <a:buFont typeface="DM Sans Light"/>
              <a:buChar char="○"/>
              <a:defRPr sz="1000">
                <a:solidFill>
                  <a:schemeClr val="dk1"/>
                </a:solidFill>
                <a:latin typeface="DM Sans Light"/>
                <a:ea typeface="DM Sans Light"/>
                <a:cs typeface="DM Sans Light"/>
                <a:sym typeface="DM Sans Light"/>
              </a:defRPr>
            </a:lvl2pPr>
            <a:lvl3pPr indent="-292100" lvl="2" marL="1371600">
              <a:spcBef>
                <a:spcPts val="800"/>
              </a:spcBef>
              <a:spcAft>
                <a:spcPts val="0"/>
              </a:spcAft>
              <a:buClr>
                <a:schemeClr val="dk1"/>
              </a:buClr>
              <a:buSzPts val="1000"/>
              <a:buFont typeface="DM Sans Light"/>
              <a:buChar char="■"/>
              <a:defRPr sz="1000">
                <a:solidFill>
                  <a:schemeClr val="dk1"/>
                </a:solidFill>
                <a:latin typeface="DM Sans Light"/>
                <a:ea typeface="DM Sans Light"/>
                <a:cs typeface="DM Sans Light"/>
                <a:sym typeface="DM Sans Light"/>
              </a:defRPr>
            </a:lvl3pPr>
            <a:lvl4pPr indent="-292100" lvl="3" marL="1828800">
              <a:spcBef>
                <a:spcPts val="800"/>
              </a:spcBef>
              <a:spcAft>
                <a:spcPts val="0"/>
              </a:spcAft>
              <a:buClr>
                <a:schemeClr val="dk1"/>
              </a:buClr>
              <a:buSzPts val="1000"/>
              <a:buFont typeface="DM Sans Light"/>
              <a:buChar char="●"/>
              <a:defRPr sz="1000">
                <a:solidFill>
                  <a:schemeClr val="dk1"/>
                </a:solidFill>
                <a:latin typeface="DM Sans Light"/>
                <a:ea typeface="DM Sans Light"/>
                <a:cs typeface="DM Sans Light"/>
                <a:sym typeface="DM Sans Light"/>
              </a:defRPr>
            </a:lvl4pPr>
            <a:lvl5pPr indent="-292100" lvl="4" marL="2286000">
              <a:spcBef>
                <a:spcPts val="800"/>
              </a:spcBef>
              <a:spcAft>
                <a:spcPts val="0"/>
              </a:spcAft>
              <a:buClr>
                <a:schemeClr val="dk1"/>
              </a:buClr>
              <a:buSzPts val="1000"/>
              <a:buFont typeface="DM Sans Light"/>
              <a:buChar char="○"/>
              <a:defRPr sz="1000">
                <a:solidFill>
                  <a:schemeClr val="dk1"/>
                </a:solidFill>
                <a:latin typeface="DM Sans Light"/>
                <a:ea typeface="DM Sans Light"/>
                <a:cs typeface="DM Sans Light"/>
                <a:sym typeface="DM Sans Light"/>
              </a:defRPr>
            </a:lvl5pPr>
            <a:lvl6pPr indent="-292100" lvl="5" marL="2743200">
              <a:spcBef>
                <a:spcPts val="800"/>
              </a:spcBef>
              <a:spcAft>
                <a:spcPts val="0"/>
              </a:spcAft>
              <a:buClr>
                <a:schemeClr val="dk1"/>
              </a:buClr>
              <a:buSzPts val="1000"/>
              <a:buFont typeface="DM Sans Light"/>
              <a:buChar char="■"/>
              <a:defRPr sz="1000">
                <a:solidFill>
                  <a:schemeClr val="dk1"/>
                </a:solidFill>
                <a:latin typeface="DM Sans Light"/>
                <a:ea typeface="DM Sans Light"/>
                <a:cs typeface="DM Sans Light"/>
                <a:sym typeface="DM Sans Light"/>
              </a:defRPr>
            </a:lvl6pPr>
            <a:lvl7pPr indent="-292100" lvl="6" marL="3200400">
              <a:spcBef>
                <a:spcPts val="800"/>
              </a:spcBef>
              <a:spcAft>
                <a:spcPts val="0"/>
              </a:spcAft>
              <a:buClr>
                <a:schemeClr val="dk1"/>
              </a:buClr>
              <a:buSzPts val="1000"/>
              <a:buFont typeface="DM Sans Light"/>
              <a:buChar char="●"/>
              <a:defRPr sz="1000">
                <a:solidFill>
                  <a:schemeClr val="dk1"/>
                </a:solidFill>
                <a:latin typeface="DM Sans Light"/>
                <a:ea typeface="DM Sans Light"/>
                <a:cs typeface="DM Sans Light"/>
                <a:sym typeface="DM Sans Light"/>
              </a:defRPr>
            </a:lvl7pPr>
            <a:lvl8pPr indent="-292100" lvl="7" marL="3657600">
              <a:spcBef>
                <a:spcPts val="800"/>
              </a:spcBef>
              <a:spcAft>
                <a:spcPts val="0"/>
              </a:spcAft>
              <a:buClr>
                <a:schemeClr val="dk1"/>
              </a:buClr>
              <a:buSzPts val="1000"/>
              <a:buFont typeface="DM Sans Light"/>
              <a:buChar char="○"/>
              <a:defRPr sz="1000">
                <a:solidFill>
                  <a:schemeClr val="dk1"/>
                </a:solidFill>
                <a:latin typeface="DM Sans Light"/>
                <a:ea typeface="DM Sans Light"/>
                <a:cs typeface="DM Sans Light"/>
                <a:sym typeface="DM Sans Light"/>
              </a:defRPr>
            </a:lvl8pPr>
            <a:lvl9pPr indent="-292100" lvl="8" marL="4114800">
              <a:spcBef>
                <a:spcPts val="800"/>
              </a:spcBef>
              <a:spcAft>
                <a:spcPts val="800"/>
              </a:spcAft>
              <a:buClr>
                <a:schemeClr val="dk1"/>
              </a:buClr>
              <a:buSzPts val="1000"/>
              <a:buFont typeface="DM Sans Light"/>
              <a:buChar char="■"/>
              <a:defRPr sz="1000">
                <a:solidFill>
                  <a:schemeClr val="dk1"/>
                </a:solidFill>
                <a:latin typeface="DM Sans Light"/>
                <a:ea typeface="DM Sans Light"/>
                <a:cs typeface="DM Sans Light"/>
                <a:sym typeface="DM Sans Light"/>
              </a:defRPr>
            </a:lvl9pPr>
          </a:lstStyl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atement with image - Alt 5">
  <p:cSld name="CUSTOM_2_1_2_1_1">
    <p:bg>
      <p:bgPr>
        <a:solidFill>
          <a:schemeClr val="accent2"/>
        </a:solidFill>
      </p:bgPr>
    </p:bg>
    <p:spTree>
      <p:nvGrpSpPr>
        <p:cNvPr id="222" name="Shape 222"/>
        <p:cNvGrpSpPr/>
        <p:nvPr/>
      </p:nvGrpSpPr>
      <p:grpSpPr>
        <a:xfrm>
          <a:off x="0" y="0"/>
          <a:ext cx="0" cy="0"/>
          <a:chOff x="0" y="0"/>
          <a:chExt cx="0" cy="0"/>
        </a:xfrm>
      </p:grpSpPr>
      <p:pic>
        <p:nvPicPr>
          <p:cNvPr descr="The reflective glass facade of a skyscraper. " id="223" name="Google Shape;223;p24"/>
          <p:cNvPicPr preferRelativeResize="0"/>
          <p:nvPr/>
        </p:nvPicPr>
        <p:blipFill rotWithShape="1">
          <a:blip r:embed="rId2">
            <a:alphaModFix amt="14000"/>
          </a:blip>
          <a:srcRect b="15604" l="0" r="0" t="0"/>
          <a:stretch/>
        </p:blipFill>
        <p:spPr>
          <a:xfrm>
            <a:off x="0" y="-8150"/>
            <a:ext cx="9144003" cy="5143501"/>
          </a:xfrm>
          <a:prstGeom prst="rect">
            <a:avLst/>
          </a:prstGeom>
          <a:noFill/>
          <a:ln>
            <a:noFill/>
          </a:ln>
        </p:spPr>
      </p:pic>
      <p:sp>
        <p:nvSpPr>
          <p:cNvPr id="224" name="Google Shape;224;p24"/>
          <p:cNvSpPr txBox="1"/>
          <p:nvPr>
            <p:ph idx="12" type="sldNum"/>
          </p:nvPr>
        </p:nvSpPr>
        <p:spPr>
          <a:xfrm>
            <a:off x="8227975" y="217725"/>
            <a:ext cx="548700" cy="234000"/>
          </a:xfrm>
          <a:prstGeom prst="rect">
            <a:avLst/>
          </a:prstGeom>
          <a:noFill/>
          <a:ln>
            <a:noFill/>
          </a:ln>
        </p:spPr>
        <p:txBody>
          <a:bodyPr anchorCtr="0" anchor="ctr" bIns="91425" lIns="0" spcFirstLastPara="1" rIns="0" wrap="square" tIns="91425">
            <a:noAutofit/>
          </a:bodyPr>
          <a:lstStyle>
            <a:lvl1pPr lvl="0" algn="r">
              <a:buNone/>
              <a:defRPr sz="700">
                <a:solidFill>
                  <a:schemeClr val="lt1"/>
                </a:solidFill>
                <a:latin typeface="DM Sans"/>
                <a:ea typeface="DM Sans"/>
                <a:cs typeface="DM Sans"/>
                <a:sym typeface="DM Sans"/>
              </a:defRPr>
            </a:lvl1pPr>
            <a:lvl2pPr lvl="1" algn="r">
              <a:buNone/>
              <a:defRPr sz="700">
                <a:solidFill>
                  <a:schemeClr val="lt1"/>
                </a:solidFill>
                <a:latin typeface="DM Sans"/>
                <a:ea typeface="DM Sans"/>
                <a:cs typeface="DM Sans"/>
                <a:sym typeface="DM Sans"/>
              </a:defRPr>
            </a:lvl2pPr>
            <a:lvl3pPr lvl="2" algn="r">
              <a:buNone/>
              <a:defRPr sz="700">
                <a:solidFill>
                  <a:schemeClr val="lt1"/>
                </a:solidFill>
                <a:latin typeface="DM Sans"/>
                <a:ea typeface="DM Sans"/>
                <a:cs typeface="DM Sans"/>
                <a:sym typeface="DM Sans"/>
              </a:defRPr>
            </a:lvl3pPr>
            <a:lvl4pPr lvl="3" algn="r">
              <a:buNone/>
              <a:defRPr sz="700">
                <a:solidFill>
                  <a:schemeClr val="lt1"/>
                </a:solidFill>
                <a:latin typeface="DM Sans"/>
                <a:ea typeface="DM Sans"/>
                <a:cs typeface="DM Sans"/>
                <a:sym typeface="DM Sans"/>
              </a:defRPr>
            </a:lvl4pPr>
            <a:lvl5pPr lvl="4" algn="r">
              <a:buNone/>
              <a:defRPr sz="700">
                <a:solidFill>
                  <a:schemeClr val="lt1"/>
                </a:solidFill>
                <a:latin typeface="DM Sans"/>
                <a:ea typeface="DM Sans"/>
                <a:cs typeface="DM Sans"/>
                <a:sym typeface="DM Sans"/>
              </a:defRPr>
            </a:lvl5pPr>
            <a:lvl6pPr lvl="5" algn="r">
              <a:buNone/>
              <a:defRPr sz="700">
                <a:solidFill>
                  <a:schemeClr val="lt1"/>
                </a:solidFill>
                <a:latin typeface="DM Sans"/>
                <a:ea typeface="DM Sans"/>
                <a:cs typeface="DM Sans"/>
                <a:sym typeface="DM Sans"/>
              </a:defRPr>
            </a:lvl6pPr>
            <a:lvl7pPr lvl="6" algn="r">
              <a:buNone/>
              <a:defRPr sz="700">
                <a:solidFill>
                  <a:schemeClr val="lt1"/>
                </a:solidFill>
                <a:latin typeface="DM Sans"/>
                <a:ea typeface="DM Sans"/>
                <a:cs typeface="DM Sans"/>
                <a:sym typeface="DM Sans"/>
              </a:defRPr>
            </a:lvl7pPr>
            <a:lvl8pPr lvl="7" algn="r">
              <a:buNone/>
              <a:defRPr sz="700">
                <a:solidFill>
                  <a:schemeClr val="lt1"/>
                </a:solidFill>
                <a:latin typeface="DM Sans"/>
                <a:ea typeface="DM Sans"/>
                <a:cs typeface="DM Sans"/>
                <a:sym typeface="DM Sans"/>
              </a:defRPr>
            </a:lvl8pPr>
            <a:lvl9pPr lvl="8" algn="r">
              <a:buNone/>
              <a:defRPr sz="700">
                <a:solidFill>
                  <a:schemeClr val="lt1"/>
                </a:solidFill>
                <a:latin typeface="DM Sans"/>
                <a:ea typeface="DM Sans"/>
                <a:cs typeface="DM Sans"/>
                <a:sym typeface="DM Sans"/>
              </a:defRPr>
            </a:lvl9pPr>
          </a:lstStyle>
          <a:p>
            <a:pPr indent="0" lvl="0" marL="0" rtl="0" algn="r">
              <a:spcBef>
                <a:spcPts val="0"/>
              </a:spcBef>
              <a:spcAft>
                <a:spcPts val="0"/>
              </a:spcAft>
              <a:buNone/>
            </a:pPr>
            <a:fld id="{00000000-1234-1234-1234-123412341234}" type="slidenum">
              <a:rPr lang="en"/>
              <a:t>‹#›</a:t>
            </a:fld>
            <a:endParaRPr/>
          </a:p>
        </p:txBody>
      </p:sp>
      <p:sp>
        <p:nvSpPr>
          <p:cNvPr id="225" name="Google Shape;225;p24"/>
          <p:cNvSpPr txBox="1"/>
          <p:nvPr>
            <p:ph idx="1" type="subTitle"/>
          </p:nvPr>
        </p:nvSpPr>
        <p:spPr>
          <a:xfrm>
            <a:off x="361975" y="217725"/>
            <a:ext cx="4163100" cy="237600"/>
          </a:xfrm>
          <a:prstGeom prst="rect">
            <a:avLst/>
          </a:prstGeom>
        </p:spPr>
        <p:txBody>
          <a:bodyPr anchorCtr="0" anchor="ctr" bIns="0" lIns="0" spcFirstLastPara="1" rIns="0" wrap="square" tIns="0">
            <a:noAutofit/>
          </a:bodyPr>
          <a:lstStyle>
            <a:lvl1pPr lvl="0">
              <a:spcBef>
                <a:spcPts val="0"/>
              </a:spcBef>
              <a:spcAft>
                <a:spcPts val="0"/>
              </a:spcAft>
              <a:buSzPts val="700"/>
              <a:buFont typeface="DM Sans"/>
              <a:buNone/>
              <a:defRPr sz="700">
                <a:latin typeface="DM Sans"/>
                <a:ea typeface="DM Sans"/>
                <a:cs typeface="DM Sans"/>
                <a:sym typeface="DM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26" name="Google Shape;226;p24"/>
          <p:cNvSpPr txBox="1"/>
          <p:nvPr>
            <p:ph idx="2" type="body"/>
          </p:nvPr>
        </p:nvSpPr>
        <p:spPr>
          <a:xfrm>
            <a:off x="1957800" y="4195275"/>
            <a:ext cx="5228400" cy="390600"/>
          </a:xfrm>
          <a:prstGeom prst="rect">
            <a:avLst/>
          </a:prstGeom>
        </p:spPr>
        <p:txBody>
          <a:bodyPr anchorCtr="0" anchor="b" bIns="0" lIns="0" spcFirstLastPara="1" rIns="0" wrap="square" tIns="0">
            <a:noAutofit/>
          </a:bodyPr>
          <a:lstStyle>
            <a:lvl1pPr indent="-292100" lvl="0" marL="457200" algn="ctr">
              <a:spcBef>
                <a:spcPts val="0"/>
              </a:spcBef>
              <a:spcAft>
                <a:spcPts val="0"/>
              </a:spcAft>
              <a:buClr>
                <a:schemeClr val="lt1"/>
              </a:buClr>
              <a:buSzPts val="1000"/>
              <a:buFont typeface="DM Sans"/>
              <a:buChar char="●"/>
              <a:defRPr sz="1000"/>
            </a:lvl1pPr>
            <a:lvl2pPr indent="-292100" lvl="1" marL="914400" algn="ctr">
              <a:spcBef>
                <a:spcPts val="800"/>
              </a:spcBef>
              <a:spcAft>
                <a:spcPts val="0"/>
              </a:spcAft>
              <a:buClr>
                <a:schemeClr val="lt1"/>
              </a:buClr>
              <a:buSzPts val="1000"/>
              <a:buFont typeface="DM Sans"/>
              <a:buChar char="○"/>
              <a:defRPr sz="1000"/>
            </a:lvl2pPr>
            <a:lvl3pPr indent="-292100" lvl="2" marL="1371600" algn="ctr">
              <a:spcBef>
                <a:spcPts val="800"/>
              </a:spcBef>
              <a:spcAft>
                <a:spcPts val="0"/>
              </a:spcAft>
              <a:buClr>
                <a:schemeClr val="lt1"/>
              </a:buClr>
              <a:buSzPts val="1000"/>
              <a:buFont typeface="DM Sans"/>
              <a:buChar char="■"/>
              <a:defRPr sz="1000"/>
            </a:lvl3pPr>
            <a:lvl4pPr indent="-292100" lvl="3" marL="1828800" algn="ctr">
              <a:spcBef>
                <a:spcPts val="800"/>
              </a:spcBef>
              <a:spcAft>
                <a:spcPts val="0"/>
              </a:spcAft>
              <a:buClr>
                <a:schemeClr val="lt1"/>
              </a:buClr>
              <a:buSzPts val="1000"/>
              <a:buFont typeface="DM Sans"/>
              <a:buChar char="●"/>
              <a:defRPr sz="1000"/>
            </a:lvl4pPr>
            <a:lvl5pPr indent="-292100" lvl="4" marL="2286000" algn="ctr">
              <a:spcBef>
                <a:spcPts val="800"/>
              </a:spcBef>
              <a:spcAft>
                <a:spcPts val="0"/>
              </a:spcAft>
              <a:buClr>
                <a:schemeClr val="lt1"/>
              </a:buClr>
              <a:buSzPts val="1000"/>
              <a:buFont typeface="DM Sans"/>
              <a:buChar char="○"/>
              <a:defRPr sz="1000"/>
            </a:lvl5pPr>
            <a:lvl6pPr indent="-292100" lvl="5" marL="2743200" algn="ctr">
              <a:spcBef>
                <a:spcPts val="800"/>
              </a:spcBef>
              <a:spcAft>
                <a:spcPts val="0"/>
              </a:spcAft>
              <a:buClr>
                <a:schemeClr val="lt1"/>
              </a:buClr>
              <a:buSzPts val="1000"/>
              <a:buFont typeface="DM Sans"/>
              <a:buChar char="■"/>
              <a:defRPr sz="1000"/>
            </a:lvl6pPr>
            <a:lvl7pPr indent="-292100" lvl="6" marL="3200400" algn="ctr">
              <a:spcBef>
                <a:spcPts val="800"/>
              </a:spcBef>
              <a:spcAft>
                <a:spcPts val="0"/>
              </a:spcAft>
              <a:buClr>
                <a:schemeClr val="lt1"/>
              </a:buClr>
              <a:buSzPts val="1000"/>
              <a:buFont typeface="DM Sans"/>
              <a:buChar char="●"/>
              <a:defRPr sz="1000"/>
            </a:lvl7pPr>
            <a:lvl8pPr indent="-292100" lvl="7" marL="3657600" algn="ctr">
              <a:spcBef>
                <a:spcPts val="800"/>
              </a:spcBef>
              <a:spcAft>
                <a:spcPts val="0"/>
              </a:spcAft>
              <a:buClr>
                <a:schemeClr val="lt1"/>
              </a:buClr>
              <a:buSzPts val="1000"/>
              <a:buFont typeface="DM Sans"/>
              <a:buChar char="○"/>
              <a:defRPr sz="1000"/>
            </a:lvl8pPr>
            <a:lvl9pPr indent="-292100" lvl="8" marL="4114800" algn="ctr">
              <a:spcBef>
                <a:spcPts val="800"/>
              </a:spcBef>
              <a:spcAft>
                <a:spcPts val="800"/>
              </a:spcAft>
              <a:buClr>
                <a:schemeClr val="lt1"/>
              </a:buClr>
              <a:buSzPts val="1000"/>
              <a:buFont typeface="DM Sans"/>
              <a:buChar char="■"/>
              <a:defRPr sz="1000"/>
            </a:lvl9pPr>
          </a:lstStyle>
          <a:p/>
        </p:txBody>
      </p:sp>
      <p:sp>
        <p:nvSpPr>
          <p:cNvPr id="227" name="Google Shape;227;p24"/>
          <p:cNvSpPr txBox="1"/>
          <p:nvPr>
            <p:ph idx="3" type="subTitle"/>
          </p:nvPr>
        </p:nvSpPr>
        <p:spPr>
          <a:xfrm>
            <a:off x="2490450" y="732775"/>
            <a:ext cx="4163100" cy="138600"/>
          </a:xfrm>
          <a:prstGeom prst="rect">
            <a:avLst/>
          </a:prstGeom>
        </p:spPr>
        <p:txBody>
          <a:bodyPr anchorCtr="0" anchor="b" bIns="0" lIns="0" spcFirstLastPara="1" rIns="0" wrap="square" tIns="0">
            <a:spAutoFit/>
          </a:bodyPr>
          <a:lstStyle>
            <a:lvl1pPr lvl="0" algn="ctr">
              <a:spcBef>
                <a:spcPts val="0"/>
              </a:spcBef>
              <a:spcAft>
                <a:spcPts val="0"/>
              </a:spcAft>
              <a:buSzPts val="1000"/>
              <a:buFont typeface="DM Sans Light"/>
              <a:buNone/>
              <a:defRPr sz="1000">
                <a:latin typeface="DM Sans Light"/>
                <a:ea typeface="DM Sans Light"/>
                <a:cs typeface="DM Sans Light"/>
                <a:sym typeface="DM Sans Light"/>
              </a:defRPr>
            </a:lvl1pPr>
            <a:lvl2pPr lvl="1" algn="ctr">
              <a:spcBef>
                <a:spcPts val="0"/>
              </a:spcBef>
              <a:spcAft>
                <a:spcPts val="0"/>
              </a:spcAft>
              <a:buSzPts val="1400"/>
              <a:buFont typeface="DM Sans Light"/>
              <a:buNone/>
              <a:defRPr>
                <a:latin typeface="DM Sans Light"/>
                <a:ea typeface="DM Sans Light"/>
                <a:cs typeface="DM Sans Light"/>
                <a:sym typeface="DM Sans Light"/>
              </a:defRPr>
            </a:lvl2pPr>
            <a:lvl3pPr lvl="2" algn="ctr">
              <a:spcBef>
                <a:spcPts val="0"/>
              </a:spcBef>
              <a:spcAft>
                <a:spcPts val="0"/>
              </a:spcAft>
              <a:buSzPts val="1400"/>
              <a:buFont typeface="DM Sans Light"/>
              <a:buNone/>
              <a:defRPr>
                <a:latin typeface="DM Sans Light"/>
                <a:ea typeface="DM Sans Light"/>
                <a:cs typeface="DM Sans Light"/>
                <a:sym typeface="DM Sans Light"/>
              </a:defRPr>
            </a:lvl3pPr>
            <a:lvl4pPr lvl="3" algn="ctr">
              <a:spcBef>
                <a:spcPts val="0"/>
              </a:spcBef>
              <a:spcAft>
                <a:spcPts val="0"/>
              </a:spcAft>
              <a:buSzPts val="1400"/>
              <a:buFont typeface="DM Sans Light"/>
              <a:buNone/>
              <a:defRPr>
                <a:latin typeface="DM Sans Light"/>
                <a:ea typeface="DM Sans Light"/>
                <a:cs typeface="DM Sans Light"/>
                <a:sym typeface="DM Sans Light"/>
              </a:defRPr>
            </a:lvl4pPr>
            <a:lvl5pPr lvl="4" algn="ctr">
              <a:spcBef>
                <a:spcPts val="0"/>
              </a:spcBef>
              <a:spcAft>
                <a:spcPts val="0"/>
              </a:spcAft>
              <a:buSzPts val="1400"/>
              <a:buFont typeface="DM Sans Light"/>
              <a:buNone/>
              <a:defRPr>
                <a:latin typeface="DM Sans Light"/>
                <a:ea typeface="DM Sans Light"/>
                <a:cs typeface="DM Sans Light"/>
                <a:sym typeface="DM Sans Light"/>
              </a:defRPr>
            </a:lvl5pPr>
            <a:lvl6pPr lvl="5" algn="ctr">
              <a:spcBef>
                <a:spcPts val="0"/>
              </a:spcBef>
              <a:spcAft>
                <a:spcPts val="0"/>
              </a:spcAft>
              <a:buSzPts val="1400"/>
              <a:buFont typeface="DM Sans Light"/>
              <a:buNone/>
              <a:defRPr>
                <a:latin typeface="DM Sans Light"/>
                <a:ea typeface="DM Sans Light"/>
                <a:cs typeface="DM Sans Light"/>
                <a:sym typeface="DM Sans Light"/>
              </a:defRPr>
            </a:lvl6pPr>
            <a:lvl7pPr lvl="6" algn="ctr">
              <a:spcBef>
                <a:spcPts val="0"/>
              </a:spcBef>
              <a:spcAft>
                <a:spcPts val="0"/>
              </a:spcAft>
              <a:buSzPts val="1400"/>
              <a:buFont typeface="DM Sans Light"/>
              <a:buNone/>
              <a:defRPr>
                <a:latin typeface="DM Sans Light"/>
                <a:ea typeface="DM Sans Light"/>
                <a:cs typeface="DM Sans Light"/>
                <a:sym typeface="DM Sans Light"/>
              </a:defRPr>
            </a:lvl7pPr>
            <a:lvl8pPr lvl="7" algn="ctr">
              <a:spcBef>
                <a:spcPts val="0"/>
              </a:spcBef>
              <a:spcAft>
                <a:spcPts val="0"/>
              </a:spcAft>
              <a:buSzPts val="1400"/>
              <a:buFont typeface="DM Sans Light"/>
              <a:buNone/>
              <a:defRPr>
                <a:latin typeface="DM Sans Light"/>
                <a:ea typeface="DM Sans Light"/>
                <a:cs typeface="DM Sans Light"/>
                <a:sym typeface="DM Sans Light"/>
              </a:defRPr>
            </a:lvl8pPr>
            <a:lvl9pPr lvl="8" algn="ctr">
              <a:spcBef>
                <a:spcPts val="0"/>
              </a:spcBef>
              <a:spcAft>
                <a:spcPts val="0"/>
              </a:spcAft>
              <a:buSzPts val="1400"/>
              <a:buFont typeface="DM Sans Light"/>
              <a:buNone/>
              <a:defRPr>
                <a:latin typeface="DM Sans Light"/>
                <a:ea typeface="DM Sans Light"/>
                <a:cs typeface="DM Sans Light"/>
                <a:sym typeface="DM Sans Light"/>
              </a:defRPr>
            </a:lvl9pPr>
          </a:lstStyle>
          <a:p/>
        </p:txBody>
      </p:sp>
      <p:sp>
        <p:nvSpPr>
          <p:cNvPr id="228" name="Google Shape;228;p24"/>
          <p:cNvSpPr txBox="1"/>
          <p:nvPr>
            <p:ph type="title"/>
          </p:nvPr>
        </p:nvSpPr>
        <p:spPr>
          <a:xfrm>
            <a:off x="719400" y="988550"/>
            <a:ext cx="7705200" cy="587700"/>
          </a:xfrm>
          <a:prstGeom prst="rect">
            <a:avLst/>
          </a:prstGeom>
        </p:spPr>
        <p:txBody>
          <a:bodyPr anchorCtr="0" anchor="t" bIns="0" lIns="0" spcFirstLastPara="1" rIns="0" wrap="square" tIns="0">
            <a:spAutoFit/>
          </a:bodyPr>
          <a:lstStyle>
            <a:lvl1pPr lvl="0" algn="ctr">
              <a:lnSpc>
                <a:spcPct val="90000"/>
              </a:lnSpc>
              <a:spcBef>
                <a:spcPts val="0"/>
              </a:spcBef>
              <a:spcAft>
                <a:spcPts val="0"/>
              </a:spcAft>
              <a:buNone/>
              <a:defRPr/>
            </a:lvl1pPr>
            <a:lvl2pPr lvl="1" algn="ctr">
              <a:lnSpc>
                <a:spcPct val="90000"/>
              </a:lnSpc>
              <a:spcBef>
                <a:spcPts val="0"/>
              </a:spcBef>
              <a:spcAft>
                <a:spcPts val="0"/>
              </a:spcAft>
              <a:buNone/>
              <a:defRPr sz="2200"/>
            </a:lvl2pPr>
            <a:lvl3pPr lvl="2" algn="ctr">
              <a:lnSpc>
                <a:spcPct val="90000"/>
              </a:lnSpc>
              <a:spcBef>
                <a:spcPts val="0"/>
              </a:spcBef>
              <a:spcAft>
                <a:spcPts val="0"/>
              </a:spcAft>
              <a:buNone/>
              <a:defRPr sz="2200"/>
            </a:lvl3pPr>
            <a:lvl4pPr lvl="3" algn="ctr">
              <a:lnSpc>
                <a:spcPct val="90000"/>
              </a:lnSpc>
              <a:spcBef>
                <a:spcPts val="0"/>
              </a:spcBef>
              <a:spcAft>
                <a:spcPts val="0"/>
              </a:spcAft>
              <a:buNone/>
              <a:defRPr sz="2200"/>
            </a:lvl4pPr>
            <a:lvl5pPr lvl="4" algn="ctr">
              <a:lnSpc>
                <a:spcPct val="90000"/>
              </a:lnSpc>
              <a:spcBef>
                <a:spcPts val="0"/>
              </a:spcBef>
              <a:spcAft>
                <a:spcPts val="0"/>
              </a:spcAft>
              <a:buNone/>
              <a:defRPr sz="2200"/>
            </a:lvl5pPr>
            <a:lvl6pPr lvl="5" algn="ctr">
              <a:lnSpc>
                <a:spcPct val="90000"/>
              </a:lnSpc>
              <a:spcBef>
                <a:spcPts val="0"/>
              </a:spcBef>
              <a:spcAft>
                <a:spcPts val="0"/>
              </a:spcAft>
              <a:buNone/>
              <a:defRPr sz="2200"/>
            </a:lvl6pPr>
            <a:lvl7pPr lvl="6" algn="ctr">
              <a:lnSpc>
                <a:spcPct val="90000"/>
              </a:lnSpc>
              <a:spcBef>
                <a:spcPts val="0"/>
              </a:spcBef>
              <a:spcAft>
                <a:spcPts val="0"/>
              </a:spcAft>
              <a:buNone/>
              <a:defRPr sz="2200"/>
            </a:lvl7pPr>
            <a:lvl8pPr lvl="7" algn="ctr">
              <a:lnSpc>
                <a:spcPct val="90000"/>
              </a:lnSpc>
              <a:spcBef>
                <a:spcPts val="0"/>
              </a:spcBef>
              <a:spcAft>
                <a:spcPts val="0"/>
              </a:spcAft>
              <a:buNone/>
              <a:defRPr sz="2200"/>
            </a:lvl8pPr>
            <a:lvl9pPr lvl="8" algn="ctr">
              <a:lnSpc>
                <a:spcPct val="90000"/>
              </a:lnSpc>
              <a:spcBef>
                <a:spcPts val="0"/>
              </a:spcBef>
              <a:spcAft>
                <a:spcPts val="0"/>
              </a:spcAft>
              <a:buNone/>
              <a:defRPr sz="2200"/>
            </a:lvl9pPr>
          </a:lstStyle>
          <a:p/>
        </p:txBody>
      </p:sp>
      <p:sp>
        <p:nvSpPr>
          <p:cNvPr id="229" name="Google Shape;229;p24"/>
          <p:cNvSpPr/>
          <p:nvPr>
            <p:ph idx="4" type="pic"/>
          </p:nvPr>
        </p:nvSpPr>
        <p:spPr>
          <a:xfrm>
            <a:off x="3588150" y="2027104"/>
            <a:ext cx="1967700" cy="1311600"/>
          </a:xfrm>
          <a:prstGeom prst="rect">
            <a:avLst/>
          </a:prstGeom>
          <a:noFill/>
          <a:ln>
            <a:noFill/>
          </a:ln>
        </p:spPr>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atement - Alt 2">
  <p:cSld name="CUSTOM_2_1_1_1">
    <p:bg>
      <p:bgPr>
        <a:solidFill>
          <a:schemeClr val="accent1"/>
        </a:solidFill>
      </p:bgPr>
    </p:bg>
    <p:spTree>
      <p:nvGrpSpPr>
        <p:cNvPr id="230" name="Shape 230"/>
        <p:cNvGrpSpPr/>
        <p:nvPr/>
      </p:nvGrpSpPr>
      <p:grpSpPr>
        <a:xfrm>
          <a:off x="0" y="0"/>
          <a:ext cx="0" cy="0"/>
          <a:chOff x="0" y="0"/>
          <a:chExt cx="0" cy="0"/>
        </a:xfrm>
      </p:grpSpPr>
      <p:pic>
        <p:nvPicPr>
          <p:cNvPr descr="A modern glass skyscraper. " id="231" name="Google Shape;231;p25"/>
          <p:cNvPicPr preferRelativeResize="0"/>
          <p:nvPr/>
        </p:nvPicPr>
        <p:blipFill rotWithShape="1">
          <a:blip r:embed="rId2">
            <a:alphaModFix amt="14000"/>
          </a:blip>
          <a:srcRect b="15604" l="0" r="0" t="0"/>
          <a:stretch/>
        </p:blipFill>
        <p:spPr>
          <a:xfrm>
            <a:off x="0" y="-8150"/>
            <a:ext cx="9144003" cy="5143501"/>
          </a:xfrm>
          <a:prstGeom prst="rect">
            <a:avLst/>
          </a:prstGeom>
          <a:noFill/>
          <a:ln>
            <a:noFill/>
          </a:ln>
        </p:spPr>
      </p:pic>
      <p:sp>
        <p:nvSpPr>
          <p:cNvPr id="232" name="Google Shape;232;p25"/>
          <p:cNvSpPr txBox="1"/>
          <p:nvPr>
            <p:ph idx="12" type="sldNum"/>
          </p:nvPr>
        </p:nvSpPr>
        <p:spPr>
          <a:xfrm>
            <a:off x="8227975" y="217725"/>
            <a:ext cx="548700" cy="234000"/>
          </a:xfrm>
          <a:prstGeom prst="rect">
            <a:avLst/>
          </a:prstGeom>
          <a:noFill/>
          <a:ln>
            <a:noFill/>
          </a:ln>
        </p:spPr>
        <p:txBody>
          <a:bodyPr anchorCtr="0" anchor="ctr" bIns="91425" lIns="0" spcFirstLastPara="1" rIns="0" wrap="square" tIns="91425">
            <a:noAutofit/>
          </a:bodyPr>
          <a:lstStyle>
            <a:lvl1pPr lvl="0" algn="r">
              <a:buNone/>
              <a:defRPr sz="700">
                <a:solidFill>
                  <a:schemeClr val="lt1"/>
                </a:solidFill>
                <a:latin typeface="DM Sans"/>
                <a:ea typeface="DM Sans"/>
                <a:cs typeface="DM Sans"/>
                <a:sym typeface="DM Sans"/>
              </a:defRPr>
            </a:lvl1pPr>
            <a:lvl2pPr lvl="1" algn="r">
              <a:buNone/>
              <a:defRPr sz="700">
                <a:solidFill>
                  <a:schemeClr val="lt1"/>
                </a:solidFill>
                <a:latin typeface="DM Sans"/>
                <a:ea typeface="DM Sans"/>
                <a:cs typeface="DM Sans"/>
                <a:sym typeface="DM Sans"/>
              </a:defRPr>
            </a:lvl2pPr>
            <a:lvl3pPr lvl="2" algn="r">
              <a:buNone/>
              <a:defRPr sz="700">
                <a:solidFill>
                  <a:schemeClr val="lt1"/>
                </a:solidFill>
                <a:latin typeface="DM Sans"/>
                <a:ea typeface="DM Sans"/>
                <a:cs typeface="DM Sans"/>
                <a:sym typeface="DM Sans"/>
              </a:defRPr>
            </a:lvl3pPr>
            <a:lvl4pPr lvl="3" algn="r">
              <a:buNone/>
              <a:defRPr sz="700">
                <a:solidFill>
                  <a:schemeClr val="lt1"/>
                </a:solidFill>
                <a:latin typeface="DM Sans"/>
                <a:ea typeface="DM Sans"/>
                <a:cs typeface="DM Sans"/>
                <a:sym typeface="DM Sans"/>
              </a:defRPr>
            </a:lvl4pPr>
            <a:lvl5pPr lvl="4" algn="r">
              <a:buNone/>
              <a:defRPr sz="700">
                <a:solidFill>
                  <a:schemeClr val="lt1"/>
                </a:solidFill>
                <a:latin typeface="DM Sans"/>
                <a:ea typeface="DM Sans"/>
                <a:cs typeface="DM Sans"/>
                <a:sym typeface="DM Sans"/>
              </a:defRPr>
            </a:lvl5pPr>
            <a:lvl6pPr lvl="5" algn="r">
              <a:buNone/>
              <a:defRPr sz="700">
                <a:solidFill>
                  <a:schemeClr val="lt1"/>
                </a:solidFill>
                <a:latin typeface="DM Sans"/>
                <a:ea typeface="DM Sans"/>
                <a:cs typeface="DM Sans"/>
                <a:sym typeface="DM Sans"/>
              </a:defRPr>
            </a:lvl6pPr>
            <a:lvl7pPr lvl="6" algn="r">
              <a:buNone/>
              <a:defRPr sz="700">
                <a:solidFill>
                  <a:schemeClr val="lt1"/>
                </a:solidFill>
                <a:latin typeface="DM Sans"/>
                <a:ea typeface="DM Sans"/>
                <a:cs typeface="DM Sans"/>
                <a:sym typeface="DM Sans"/>
              </a:defRPr>
            </a:lvl7pPr>
            <a:lvl8pPr lvl="7" algn="r">
              <a:buNone/>
              <a:defRPr sz="700">
                <a:solidFill>
                  <a:schemeClr val="lt1"/>
                </a:solidFill>
                <a:latin typeface="DM Sans"/>
                <a:ea typeface="DM Sans"/>
                <a:cs typeface="DM Sans"/>
                <a:sym typeface="DM Sans"/>
              </a:defRPr>
            </a:lvl8pPr>
            <a:lvl9pPr lvl="8" algn="r">
              <a:buNone/>
              <a:defRPr sz="700">
                <a:solidFill>
                  <a:schemeClr val="lt1"/>
                </a:solidFill>
                <a:latin typeface="DM Sans"/>
                <a:ea typeface="DM Sans"/>
                <a:cs typeface="DM Sans"/>
                <a:sym typeface="DM Sans"/>
              </a:defRPr>
            </a:lvl9pPr>
          </a:lstStyle>
          <a:p>
            <a:pPr indent="0" lvl="0" marL="0" rtl="0" algn="r">
              <a:spcBef>
                <a:spcPts val="0"/>
              </a:spcBef>
              <a:spcAft>
                <a:spcPts val="0"/>
              </a:spcAft>
              <a:buNone/>
            </a:pPr>
            <a:fld id="{00000000-1234-1234-1234-123412341234}" type="slidenum">
              <a:rPr lang="en"/>
              <a:t>‹#›</a:t>
            </a:fld>
            <a:endParaRPr/>
          </a:p>
        </p:txBody>
      </p:sp>
      <p:sp>
        <p:nvSpPr>
          <p:cNvPr id="233" name="Google Shape;233;p25"/>
          <p:cNvSpPr txBox="1"/>
          <p:nvPr>
            <p:ph idx="1" type="subTitle"/>
          </p:nvPr>
        </p:nvSpPr>
        <p:spPr>
          <a:xfrm>
            <a:off x="361975" y="217725"/>
            <a:ext cx="4163100" cy="237600"/>
          </a:xfrm>
          <a:prstGeom prst="rect">
            <a:avLst/>
          </a:prstGeom>
        </p:spPr>
        <p:txBody>
          <a:bodyPr anchorCtr="0" anchor="ctr" bIns="0" lIns="0" spcFirstLastPara="1" rIns="0" wrap="square" tIns="0">
            <a:noAutofit/>
          </a:bodyPr>
          <a:lstStyle>
            <a:lvl1pPr lvl="0">
              <a:spcBef>
                <a:spcPts val="0"/>
              </a:spcBef>
              <a:spcAft>
                <a:spcPts val="0"/>
              </a:spcAft>
              <a:buSzPts val="700"/>
              <a:buFont typeface="DM Sans"/>
              <a:buNone/>
              <a:defRPr sz="700">
                <a:latin typeface="DM Sans"/>
                <a:ea typeface="DM Sans"/>
                <a:cs typeface="DM Sans"/>
                <a:sym typeface="DM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4" name="Google Shape;234;p25"/>
          <p:cNvSpPr txBox="1"/>
          <p:nvPr>
            <p:ph idx="2" type="subTitle"/>
          </p:nvPr>
        </p:nvSpPr>
        <p:spPr>
          <a:xfrm>
            <a:off x="2490450" y="732775"/>
            <a:ext cx="4163100" cy="138600"/>
          </a:xfrm>
          <a:prstGeom prst="rect">
            <a:avLst/>
          </a:prstGeom>
        </p:spPr>
        <p:txBody>
          <a:bodyPr anchorCtr="0" anchor="b" bIns="0" lIns="0" spcFirstLastPara="1" rIns="0" wrap="square" tIns="0">
            <a:spAutoFit/>
          </a:bodyPr>
          <a:lstStyle>
            <a:lvl1pPr lvl="0" algn="ctr">
              <a:spcBef>
                <a:spcPts val="0"/>
              </a:spcBef>
              <a:spcAft>
                <a:spcPts val="0"/>
              </a:spcAft>
              <a:buSzPts val="1000"/>
              <a:buFont typeface="DM Sans Light"/>
              <a:buNone/>
              <a:defRPr sz="1000">
                <a:latin typeface="DM Sans Light"/>
                <a:ea typeface="DM Sans Light"/>
                <a:cs typeface="DM Sans Light"/>
                <a:sym typeface="DM Sans Light"/>
              </a:defRPr>
            </a:lvl1pPr>
            <a:lvl2pPr lvl="1" algn="ctr">
              <a:spcBef>
                <a:spcPts val="0"/>
              </a:spcBef>
              <a:spcAft>
                <a:spcPts val="0"/>
              </a:spcAft>
              <a:buSzPts val="1400"/>
              <a:buFont typeface="DM Sans Light"/>
              <a:buNone/>
              <a:defRPr>
                <a:latin typeface="DM Sans Light"/>
                <a:ea typeface="DM Sans Light"/>
                <a:cs typeface="DM Sans Light"/>
                <a:sym typeface="DM Sans Light"/>
              </a:defRPr>
            </a:lvl2pPr>
            <a:lvl3pPr lvl="2" algn="ctr">
              <a:spcBef>
                <a:spcPts val="0"/>
              </a:spcBef>
              <a:spcAft>
                <a:spcPts val="0"/>
              </a:spcAft>
              <a:buSzPts val="1400"/>
              <a:buFont typeface="DM Sans Light"/>
              <a:buNone/>
              <a:defRPr>
                <a:latin typeface="DM Sans Light"/>
                <a:ea typeface="DM Sans Light"/>
                <a:cs typeface="DM Sans Light"/>
                <a:sym typeface="DM Sans Light"/>
              </a:defRPr>
            </a:lvl3pPr>
            <a:lvl4pPr lvl="3" algn="ctr">
              <a:spcBef>
                <a:spcPts val="0"/>
              </a:spcBef>
              <a:spcAft>
                <a:spcPts val="0"/>
              </a:spcAft>
              <a:buSzPts val="1400"/>
              <a:buFont typeface="DM Sans Light"/>
              <a:buNone/>
              <a:defRPr>
                <a:latin typeface="DM Sans Light"/>
                <a:ea typeface="DM Sans Light"/>
                <a:cs typeface="DM Sans Light"/>
                <a:sym typeface="DM Sans Light"/>
              </a:defRPr>
            </a:lvl4pPr>
            <a:lvl5pPr lvl="4" algn="ctr">
              <a:spcBef>
                <a:spcPts val="0"/>
              </a:spcBef>
              <a:spcAft>
                <a:spcPts val="0"/>
              </a:spcAft>
              <a:buSzPts val="1400"/>
              <a:buFont typeface="DM Sans Light"/>
              <a:buNone/>
              <a:defRPr>
                <a:latin typeface="DM Sans Light"/>
                <a:ea typeface="DM Sans Light"/>
                <a:cs typeface="DM Sans Light"/>
                <a:sym typeface="DM Sans Light"/>
              </a:defRPr>
            </a:lvl5pPr>
            <a:lvl6pPr lvl="5" algn="ctr">
              <a:spcBef>
                <a:spcPts val="0"/>
              </a:spcBef>
              <a:spcAft>
                <a:spcPts val="0"/>
              </a:spcAft>
              <a:buSzPts val="1400"/>
              <a:buFont typeface="DM Sans Light"/>
              <a:buNone/>
              <a:defRPr>
                <a:latin typeface="DM Sans Light"/>
                <a:ea typeface="DM Sans Light"/>
                <a:cs typeface="DM Sans Light"/>
                <a:sym typeface="DM Sans Light"/>
              </a:defRPr>
            </a:lvl6pPr>
            <a:lvl7pPr lvl="6" algn="ctr">
              <a:spcBef>
                <a:spcPts val="0"/>
              </a:spcBef>
              <a:spcAft>
                <a:spcPts val="0"/>
              </a:spcAft>
              <a:buSzPts val="1400"/>
              <a:buFont typeface="DM Sans Light"/>
              <a:buNone/>
              <a:defRPr>
                <a:latin typeface="DM Sans Light"/>
                <a:ea typeface="DM Sans Light"/>
                <a:cs typeface="DM Sans Light"/>
                <a:sym typeface="DM Sans Light"/>
              </a:defRPr>
            </a:lvl7pPr>
            <a:lvl8pPr lvl="7" algn="ctr">
              <a:spcBef>
                <a:spcPts val="0"/>
              </a:spcBef>
              <a:spcAft>
                <a:spcPts val="0"/>
              </a:spcAft>
              <a:buSzPts val="1400"/>
              <a:buFont typeface="DM Sans Light"/>
              <a:buNone/>
              <a:defRPr>
                <a:latin typeface="DM Sans Light"/>
                <a:ea typeface="DM Sans Light"/>
                <a:cs typeface="DM Sans Light"/>
                <a:sym typeface="DM Sans Light"/>
              </a:defRPr>
            </a:lvl8pPr>
            <a:lvl9pPr lvl="8" algn="ctr">
              <a:spcBef>
                <a:spcPts val="0"/>
              </a:spcBef>
              <a:spcAft>
                <a:spcPts val="0"/>
              </a:spcAft>
              <a:buSzPts val="1400"/>
              <a:buFont typeface="DM Sans Light"/>
              <a:buNone/>
              <a:defRPr>
                <a:latin typeface="DM Sans Light"/>
                <a:ea typeface="DM Sans Light"/>
                <a:cs typeface="DM Sans Light"/>
                <a:sym typeface="DM Sans Light"/>
              </a:defRPr>
            </a:lvl9pPr>
          </a:lstStyle>
          <a:p/>
        </p:txBody>
      </p:sp>
      <p:sp>
        <p:nvSpPr>
          <p:cNvPr id="235" name="Google Shape;235;p25"/>
          <p:cNvSpPr txBox="1"/>
          <p:nvPr>
            <p:ph type="title"/>
          </p:nvPr>
        </p:nvSpPr>
        <p:spPr>
          <a:xfrm>
            <a:off x="1128900" y="1430400"/>
            <a:ext cx="6886200" cy="2282700"/>
          </a:xfrm>
          <a:prstGeom prst="rect">
            <a:avLst/>
          </a:prstGeom>
        </p:spPr>
        <p:txBody>
          <a:bodyPr anchorCtr="0" anchor="ctr" bIns="0" lIns="0" spcFirstLastPara="1" rIns="0" wrap="square" tIns="0">
            <a:noAutofit/>
          </a:bodyPr>
          <a:lstStyle>
            <a:lvl1pPr lvl="0" algn="ctr">
              <a:spcBef>
                <a:spcPts val="0"/>
              </a:spcBef>
              <a:spcAft>
                <a:spcPts val="0"/>
              </a:spcAft>
              <a:buNone/>
              <a:defRPr sz="2800"/>
            </a:lvl1pPr>
            <a:lvl2pPr lvl="1" algn="ctr">
              <a:lnSpc>
                <a:spcPct val="115000"/>
              </a:lnSpc>
              <a:spcBef>
                <a:spcPts val="0"/>
              </a:spcBef>
              <a:spcAft>
                <a:spcPts val="0"/>
              </a:spcAft>
              <a:buNone/>
              <a:defRPr/>
            </a:lvl2pPr>
            <a:lvl3pPr lvl="2" algn="ctr">
              <a:lnSpc>
                <a:spcPct val="115000"/>
              </a:lnSpc>
              <a:spcBef>
                <a:spcPts val="0"/>
              </a:spcBef>
              <a:spcAft>
                <a:spcPts val="0"/>
              </a:spcAft>
              <a:buNone/>
              <a:defRPr/>
            </a:lvl3pPr>
            <a:lvl4pPr lvl="3" algn="ctr">
              <a:lnSpc>
                <a:spcPct val="115000"/>
              </a:lnSpc>
              <a:spcBef>
                <a:spcPts val="0"/>
              </a:spcBef>
              <a:spcAft>
                <a:spcPts val="0"/>
              </a:spcAft>
              <a:buNone/>
              <a:defRPr/>
            </a:lvl4pPr>
            <a:lvl5pPr lvl="4" algn="ctr">
              <a:lnSpc>
                <a:spcPct val="115000"/>
              </a:lnSpc>
              <a:spcBef>
                <a:spcPts val="0"/>
              </a:spcBef>
              <a:spcAft>
                <a:spcPts val="0"/>
              </a:spcAft>
              <a:buNone/>
              <a:defRPr/>
            </a:lvl5pPr>
            <a:lvl6pPr lvl="5" algn="ctr">
              <a:lnSpc>
                <a:spcPct val="115000"/>
              </a:lnSpc>
              <a:spcBef>
                <a:spcPts val="0"/>
              </a:spcBef>
              <a:spcAft>
                <a:spcPts val="0"/>
              </a:spcAft>
              <a:buNone/>
              <a:defRPr/>
            </a:lvl6pPr>
            <a:lvl7pPr lvl="6" algn="ctr">
              <a:lnSpc>
                <a:spcPct val="115000"/>
              </a:lnSpc>
              <a:spcBef>
                <a:spcPts val="0"/>
              </a:spcBef>
              <a:spcAft>
                <a:spcPts val="0"/>
              </a:spcAft>
              <a:buNone/>
              <a:defRPr/>
            </a:lvl7pPr>
            <a:lvl8pPr lvl="7" algn="ctr">
              <a:lnSpc>
                <a:spcPct val="115000"/>
              </a:lnSpc>
              <a:spcBef>
                <a:spcPts val="0"/>
              </a:spcBef>
              <a:spcAft>
                <a:spcPts val="0"/>
              </a:spcAft>
              <a:buNone/>
              <a:defRPr/>
            </a:lvl8pPr>
            <a:lvl9pPr lvl="8" algn="ctr">
              <a:lnSpc>
                <a:spcPct val="115000"/>
              </a:lnSpc>
              <a:spcBef>
                <a:spcPts val="0"/>
              </a:spcBef>
              <a:spcAft>
                <a:spcPts val="0"/>
              </a:spcAft>
              <a:buNone/>
              <a:defRPr/>
            </a:lvl9pPr>
          </a:lstStyle>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overview - Six modules">
  <p:cSld name="CUSTOM_3">
    <p:bg>
      <p:bgPr>
        <a:solidFill>
          <a:schemeClr val="lt1"/>
        </a:solidFill>
      </p:bgPr>
    </p:bg>
    <p:spTree>
      <p:nvGrpSpPr>
        <p:cNvPr id="236" name="Shape 236"/>
        <p:cNvGrpSpPr/>
        <p:nvPr/>
      </p:nvGrpSpPr>
      <p:grpSpPr>
        <a:xfrm>
          <a:off x="0" y="0"/>
          <a:ext cx="0" cy="0"/>
          <a:chOff x="0" y="0"/>
          <a:chExt cx="0" cy="0"/>
        </a:xfrm>
      </p:grpSpPr>
      <p:cxnSp>
        <p:nvCxnSpPr>
          <p:cNvPr id="237" name="Google Shape;237;p26"/>
          <p:cNvCxnSpPr/>
          <p:nvPr/>
        </p:nvCxnSpPr>
        <p:spPr>
          <a:xfrm>
            <a:off x="6096087" y="1794800"/>
            <a:ext cx="0" cy="2755200"/>
          </a:xfrm>
          <a:prstGeom prst="straightConnector1">
            <a:avLst/>
          </a:prstGeom>
          <a:noFill/>
          <a:ln cap="flat" cmpd="sng" w="19050">
            <a:solidFill>
              <a:schemeClr val="lt1"/>
            </a:solidFill>
            <a:prstDash val="solid"/>
            <a:round/>
            <a:headEnd len="med" w="med" type="none"/>
            <a:tailEnd len="med" w="med" type="none"/>
          </a:ln>
        </p:spPr>
      </p:cxnSp>
      <p:cxnSp>
        <p:nvCxnSpPr>
          <p:cNvPr id="238" name="Google Shape;238;p26"/>
          <p:cNvCxnSpPr/>
          <p:nvPr/>
        </p:nvCxnSpPr>
        <p:spPr>
          <a:xfrm>
            <a:off x="3048087" y="1794800"/>
            <a:ext cx="0" cy="2755200"/>
          </a:xfrm>
          <a:prstGeom prst="straightConnector1">
            <a:avLst/>
          </a:prstGeom>
          <a:noFill/>
          <a:ln cap="flat" cmpd="sng" w="19050">
            <a:solidFill>
              <a:schemeClr val="lt1"/>
            </a:solidFill>
            <a:prstDash val="solid"/>
            <a:round/>
            <a:headEnd len="med" w="med" type="none"/>
            <a:tailEnd len="med" w="med" type="none"/>
          </a:ln>
        </p:spPr>
      </p:cxnSp>
      <p:cxnSp>
        <p:nvCxnSpPr>
          <p:cNvPr id="239" name="Google Shape;239;p26"/>
          <p:cNvCxnSpPr/>
          <p:nvPr/>
        </p:nvCxnSpPr>
        <p:spPr>
          <a:xfrm>
            <a:off x="50" y="3174279"/>
            <a:ext cx="9144000" cy="0"/>
          </a:xfrm>
          <a:prstGeom prst="straightConnector1">
            <a:avLst/>
          </a:prstGeom>
          <a:noFill/>
          <a:ln cap="flat" cmpd="sng" w="19050">
            <a:solidFill>
              <a:schemeClr val="lt1"/>
            </a:solidFill>
            <a:prstDash val="solid"/>
            <a:round/>
            <a:headEnd len="med" w="med" type="none"/>
            <a:tailEnd len="med" w="med" type="none"/>
          </a:ln>
        </p:spPr>
      </p:cxnSp>
      <p:sp>
        <p:nvSpPr>
          <p:cNvPr id="240" name="Google Shape;240;p26"/>
          <p:cNvSpPr txBox="1"/>
          <p:nvPr>
            <p:ph idx="1" type="subTitle"/>
          </p:nvPr>
        </p:nvSpPr>
        <p:spPr>
          <a:xfrm>
            <a:off x="363200" y="2516650"/>
            <a:ext cx="2321700" cy="187800"/>
          </a:xfrm>
          <a:prstGeom prst="rect">
            <a:avLst/>
          </a:prstGeom>
        </p:spPr>
        <p:txBody>
          <a:bodyPr anchorCtr="0" anchor="t" bIns="0" lIns="0" spcFirstLastPara="1" rIns="0" wrap="square" tIns="0">
            <a:noAutofit/>
          </a:bodyPr>
          <a:lstStyle>
            <a:lvl1pPr lvl="0">
              <a:spcBef>
                <a:spcPts val="0"/>
              </a:spcBef>
              <a:spcAft>
                <a:spcPts val="0"/>
              </a:spcAft>
              <a:buClr>
                <a:schemeClr val="dk1"/>
              </a:buClr>
              <a:buSzPts val="1600"/>
              <a:buNone/>
              <a:defRPr sz="1600">
                <a:solidFill>
                  <a:schemeClr val="dk1"/>
                </a:solidFill>
              </a:defRPr>
            </a:lvl1pPr>
            <a:lvl2pPr lvl="1">
              <a:spcBef>
                <a:spcPts val="0"/>
              </a:spcBef>
              <a:spcAft>
                <a:spcPts val="0"/>
              </a:spcAft>
              <a:buClr>
                <a:schemeClr val="dk1"/>
              </a:buClr>
              <a:buSzPts val="1000"/>
              <a:buNone/>
              <a:defRPr sz="1000">
                <a:solidFill>
                  <a:schemeClr val="dk1"/>
                </a:solidFill>
              </a:defRPr>
            </a:lvl2pPr>
            <a:lvl3pPr lvl="2">
              <a:spcBef>
                <a:spcPts val="0"/>
              </a:spcBef>
              <a:spcAft>
                <a:spcPts val="0"/>
              </a:spcAft>
              <a:buClr>
                <a:schemeClr val="dk1"/>
              </a:buClr>
              <a:buSzPts val="1000"/>
              <a:buNone/>
              <a:defRPr sz="1000">
                <a:solidFill>
                  <a:schemeClr val="dk1"/>
                </a:solidFill>
              </a:defRPr>
            </a:lvl3pPr>
            <a:lvl4pPr lvl="3">
              <a:spcBef>
                <a:spcPts val="0"/>
              </a:spcBef>
              <a:spcAft>
                <a:spcPts val="0"/>
              </a:spcAft>
              <a:buClr>
                <a:schemeClr val="dk1"/>
              </a:buClr>
              <a:buSzPts val="1000"/>
              <a:buNone/>
              <a:defRPr sz="1000">
                <a:solidFill>
                  <a:schemeClr val="dk1"/>
                </a:solidFill>
              </a:defRPr>
            </a:lvl4pPr>
            <a:lvl5pPr lvl="4">
              <a:spcBef>
                <a:spcPts val="0"/>
              </a:spcBef>
              <a:spcAft>
                <a:spcPts val="0"/>
              </a:spcAft>
              <a:buClr>
                <a:schemeClr val="dk1"/>
              </a:buClr>
              <a:buSzPts val="1000"/>
              <a:buNone/>
              <a:defRPr sz="1000">
                <a:solidFill>
                  <a:schemeClr val="dk1"/>
                </a:solidFill>
              </a:defRPr>
            </a:lvl5pPr>
            <a:lvl6pPr lvl="5">
              <a:spcBef>
                <a:spcPts val="0"/>
              </a:spcBef>
              <a:spcAft>
                <a:spcPts val="0"/>
              </a:spcAft>
              <a:buClr>
                <a:schemeClr val="dk1"/>
              </a:buClr>
              <a:buSzPts val="1000"/>
              <a:buNone/>
              <a:defRPr sz="1000">
                <a:solidFill>
                  <a:schemeClr val="dk1"/>
                </a:solidFill>
              </a:defRPr>
            </a:lvl6pPr>
            <a:lvl7pPr lvl="6">
              <a:spcBef>
                <a:spcPts val="0"/>
              </a:spcBef>
              <a:spcAft>
                <a:spcPts val="0"/>
              </a:spcAft>
              <a:buClr>
                <a:schemeClr val="dk1"/>
              </a:buClr>
              <a:buSzPts val="1000"/>
              <a:buNone/>
              <a:defRPr sz="1000">
                <a:solidFill>
                  <a:schemeClr val="dk1"/>
                </a:solidFill>
              </a:defRPr>
            </a:lvl7pPr>
            <a:lvl8pPr lvl="7">
              <a:spcBef>
                <a:spcPts val="0"/>
              </a:spcBef>
              <a:spcAft>
                <a:spcPts val="0"/>
              </a:spcAft>
              <a:buClr>
                <a:schemeClr val="dk1"/>
              </a:buClr>
              <a:buSzPts val="1000"/>
              <a:buNone/>
              <a:defRPr sz="1000">
                <a:solidFill>
                  <a:schemeClr val="dk1"/>
                </a:solidFill>
              </a:defRPr>
            </a:lvl8pPr>
            <a:lvl9pPr lvl="8">
              <a:spcBef>
                <a:spcPts val="0"/>
              </a:spcBef>
              <a:spcAft>
                <a:spcPts val="0"/>
              </a:spcAft>
              <a:buClr>
                <a:schemeClr val="dk1"/>
              </a:buClr>
              <a:buSzPts val="1000"/>
              <a:buNone/>
              <a:defRPr sz="1000">
                <a:solidFill>
                  <a:schemeClr val="dk1"/>
                </a:solidFill>
              </a:defRPr>
            </a:lvl9pPr>
          </a:lstStyle>
          <a:p/>
        </p:txBody>
      </p:sp>
      <p:sp>
        <p:nvSpPr>
          <p:cNvPr id="241" name="Google Shape;241;p26"/>
          <p:cNvSpPr txBox="1"/>
          <p:nvPr>
            <p:ph idx="2" type="subTitle"/>
          </p:nvPr>
        </p:nvSpPr>
        <p:spPr>
          <a:xfrm>
            <a:off x="361975" y="2227250"/>
            <a:ext cx="2321700" cy="219600"/>
          </a:xfrm>
          <a:prstGeom prst="rect">
            <a:avLst/>
          </a:prstGeom>
        </p:spPr>
        <p:txBody>
          <a:bodyPr anchorCtr="0" anchor="ctr" bIns="0" lIns="0" spcFirstLastPara="1" rIns="0" wrap="square" tIns="0">
            <a:noAutofit/>
          </a:bodyPr>
          <a:lstStyle>
            <a:lvl1pPr lvl="0">
              <a:spcBef>
                <a:spcPts val="0"/>
              </a:spcBef>
              <a:spcAft>
                <a:spcPts val="0"/>
              </a:spcAft>
              <a:buClr>
                <a:schemeClr val="accent2"/>
              </a:buClr>
              <a:buSzPts val="1000"/>
              <a:buFont typeface="DM Sans Light"/>
              <a:buNone/>
              <a:defRPr sz="1000">
                <a:solidFill>
                  <a:schemeClr val="accent2"/>
                </a:solidFill>
                <a:latin typeface="DM Sans Light"/>
                <a:ea typeface="DM Sans Light"/>
                <a:cs typeface="DM Sans Light"/>
                <a:sym typeface="DM Sans Light"/>
              </a:defRPr>
            </a:lvl1pPr>
            <a:lvl2pPr lvl="1">
              <a:spcBef>
                <a:spcPts val="0"/>
              </a:spcBef>
              <a:spcAft>
                <a:spcPts val="0"/>
              </a:spcAft>
              <a:buClr>
                <a:schemeClr val="accent2"/>
              </a:buClr>
              <a:buSzPts val="1000"/>
              <a:buFont typeface="DM Sans Light"/>
              <a:buNone/>
              <a:defRPr sz="1000">
                <a:solidFill>
                  <a:schemeClr val="accent2"/>
                </a:solidFill>
                <a:latin typeface="DM Sans Light"/>
                <a:ea typeface="DM Sans Light"/>
                <a:cs typeface="DM Sans Light"/>
                <a:sym typeface="DM Sans Light"/>
              </a:defRPr>
            </a:lvl2pPr>
            <a:lvl3pPr lvl="2">
              <a:spcBef>
                <a:spcPts val="0"/>
              </a:spcBef>
              <a:spcAft>
                <a:spcPts val="0"/>
              </a:spcAft>
              <a:buClr>
                <a:schemeClr val="accent2"/>
              </a:buClr>
              <a:buSzPts val="1000"/>
              <a:buFont typeface="DM Sans Light"/>
              <a:buNone/>
              <a:defRPr sz="1000">
                <a:solidFill>
                  <a:schemeClr val="accent2"/>
                </a:solidFill>
                <a:latin typeface="DM Sans Light"/>
                <a:ea typeface="DM Sans Light"/>
                <a:cs typeface="DM Sans Light"/>
                <a:sym typeface="DM Sans Light"/>
              </a:defRPr>
            </a:lvl3pPr>
            <a:lvl4pPr lvl="3">
              <a:spcBef>
                <a:spcPts val="0"/>
              </a:spcBef>
              <a:spcAft>
                <a:spcPts val="0"/>
              </a:spcAft>
              <a:buClr>
                <a:schemeClr val="accent2"/>
              </a:buClr>
              <a:buSzPts val="1000"/>
              <a:buFont typeface="DM Sans Light"/>
              <a:buNone/>
              <a:defRPr sz="1000">
                <a:solidFill>
                  <a:schemeClr val="accent2"/>
                </a:solidFill>
                <a:latin typeface="DM Sans Light"/>
                <a:ea typeface="DM Sans Light"/>
                <a:cs typeface="DM Sans Light"/>
                <a:sym typeface="DM Sans Light"/>
              </a:defRPr>
            </a:lvl4pPr>
            <a:lvl5pPr lvl="4">
              <a:spcBef>
                <a:spcPts val="0"/>
              </a:spcBef>
              <a:spcAft>
                <a:spcPts val="0"/>
              </a:spcAft>
              <a:buClr>
                <a:schemeClr val="accent2"/>
              </a:buClr>
              <a:buSzPts val="1000"/>
              <a:buFont typeface="DM Sans Light"/>
              <a:buNone/>
              <a:defRPr sz="1000">
                <a:solidFill>
                  <a:schemeClr val="accent2"/>
                </a:solidFill>
                <a:latin typeface="DM Sans Light"/>
                <a:ea typeface="DM Sans Light"/>
                <a:cs typeface="DM Sans Light"/>
                <a:sym typeface="DM Sans Light"/>
              </a:defRPr>
            </a:lvl5pPr>
            <a:lvl6pPr lvl="5">
              <a:spcBef>
                <a:spcPts val="0"/>
              </a:spcBef>
              <a:spcAft>
                <a:spcPts val="0"/>
              </a:spcAft>
              <a:buClr>
                <a:schemeClr val="accent2"/>
              </a:buClr>
              <a:buSzPts val="1000"/>
              <a:buFont typeface="DM Sans Light"/>
              <a:buNone/>
              <a:defRPr sz="1000">
                <a:solidFill>
                  <a:schemeClr val="accent2"/>
                </a:solidFill>
                <a:latin typeface="DM Sans Light"/>
                <a:ea typeface="DM Sans Light"/>
                <a:cs typeface="DM Sans Light"/>
                <a:sym typeface="DM Sans Light"/>
              </a:defRPr>
            </a:lvl6pPr>
            <a:lvl7pPr lvl="6">
              <a:spcBef>
                <a:spcPts val="0"/>
              </a:spcBef>
              <a:spcAft>
                <a:spcPts val="0"/>
              </a:spcAft>
              <a:buClr>
                <a:schemeClr val="accent2"/>
              </a:buClr>
              <a:buSzPts val="1000"/>
              <a:buFont typeface="DM Sans Light"/>
              <a:buNone/>
              <a:defRPr sz="1000">
                <a:solidFill>
                  <a:schemeClr val="accent2"/>
                </a:solidFill>
                <a:latin typeface="DM Sans Light"/>
                <a:ea typeface="DM Sans Light"/>
                <a:cs typeface="DM Sans Light"/>
                <a:sym typeface="DM Sans Light"/>
              </a:defRPr>
            </a:lvl7pPr>
            <a:lvl8pPr lvl="7">
              <a:spcBef>
                <a:spcPts val="0"/>
              </a:spcBef>
              <a:spcAft>
                <a:spcPts val="0"/>
              </a:spcAft>
              <a:buClr>
                <a:schemeClr val="accent2"/>
              </a:buClr>
              <a:buSzPts val="1000"/>
              <a:buFont typeface="DM Sans Light"/>
              <a:buNone/>
              <a:defRPr sz="1000">
                <a:solidFill>
                  <a:schemeClr val="accent2"/>
                </a:solidFill>
                <a:latin typeface="DM Sans Light"/>
                <a:ea typeface="DM Sans Light"/>
                <a:cs typeface="DM Sans Light"/>
                <a:sym typeface="DM Sans Light"/>
              </a:defRPr>
            </a:lvl8pPr>
            <a:lvl9pPr lvl="8">
              <a:spcBef>
                <a:spcPts val="0"/>
              </a:spcBef>
              <a:spcAft>
                <a:spcPts val="0"/>
              </a:spcAft>
              <a:buClr>
                <a:schemeClr val="accent2"/>
              </a:buClr>
              <a:buSzPts val="1000"/>
              <a:buFont typeface="DM Sans Light"/>
              <a:buNone/>
              <a:defRPr sz="1000">
                <a:solidFill>
                  <a:schemeClr val="accent2"/>
                </a:solidFill>
                <a:latin typeface="DM Sans Light"/>
                <a:ea typeface="DM Sans Light"/>
                <a:cs typeface="DM Sans Light"/>
                <a:sym typeface="DM Sans Light"/>
              </a:defRPr>
            </a:lvl9pPr>
          </a:lstStyle>
          <a:p/>
        </p:txBody>
      </p:sp>
      <p:sp>
        <p:nvSpPr>
          <p:cNvPr id="242" name="Google Shape;242;p26"/>
          <p:cNvSpPr txBox="1"/>
          <p:nvPr>
            <p:ph idx="12" type="sldNum"/>
          </p:nvPr>
        </p:nvSpPr>
        <p:spPr>
          <a:xfrm>
            <a:off x="8227975" y="217725"/>
            <a:ext cx="548700" cy="234000"/>
          </a:xfrm>
          <a:prstGeom prst="rect">
            <a:avLst/>
          </a:prstGeom>
          <a:noFill/>
          <a:ln>
            <a:noFill/>
          </a:ln>
        </p:spPr>
        <p:txBody>
          <a:bodyPr anchorCtr="0" anchor="ctr" bIns="91425" lIns="0" spcFirstLastPara="1" rIns="0" wrap="square" tIns="91425">
            <a:noAutofit/>
          </a:bodyPr>
          <a:lstStyle>
            <a:lvl1pPr lvl="0" algn="r">
              <a:buNone/>
              <a:defRPr sz="700">
                <a:solidFill>
                  <a:schemeClr val="dk1"/>
                </a:solidFill>
                <a:latin typeface="DM Sans"/>
                <a:ea typeface="DM Sans"/>
                <a:cs typeface="DM Sans"/>
                <a:sym typeface="DM Sans"/>
              </a:defRPr>
            </a:lvl1pPr>
            <a:lvl2pPr lvl="1" algn="r">
              <a:buNone/>
              <a:defRPr sz="700">
                <a:solidFill>
                  <a:schemeClr val="dk1"/>
                </a:solidFill>
                <a:latin typeface="DM Sans"/>
                <a:ea typeface="DM Sans"/>
                <a:cs typeface="DM Sans"/>
                <a:sym typeface="DM Sans"/>
              </a:defRPr>
            </a:lvl2pPr>
            <a:lvl3pPr lvl="2" algn="r">
              <a:buNone/>
              <a:defRPr sz="700">
                <a:solidFill>
                  <a:schemeClr val="dk1"/>
                </a:solidFill>
                <a:latin typeface="DM Sans"/>
                <a:ea typeface="DM Sans"/>
                <a:cs typeface="DM Sans"/>
                <a:sym typeface="DM Sans"/>
              </a:defRPr>
            </a:lvl3pPr>
            <a:lvl4pPr lvl="3" algn="r">
              <a:buNone/>
              <a:defRPr sz="700">
                <a:solidFill>
                  <a:schemeClr val="dk1"/>
                </a:solidFill>
                <a:latin typeface="DM Sans"/>
                <a:ea typeface="DM Sans"/>
                <a:cs typeface="DM Sans"/>
                <a:sym typeface="DM Sans"/>
              </a:defRPr>
            </a:lvl4pPr>
            <a:lvl5pPr lvl="4" algn="r">
              <a:buNone/>
              <a:defRPr sz="700">
                <a:solidFill>
                  <a:schemeClr val="dk1"/>
                </a:solidFill>
                <a:latin typeface="DM Sans"/>
                <a:ea typeface="DM Sans"/>
                <a:cs typeface="DM Sans"/>
                <a:sym typeface="DM Sans"/>
              </a:defRPr>
            </a:lvl5pPr>
            <a:lvl6pPr lvl="5" algn="r">
              <a:buNone/>
              <a:defRPr sz="700">
                <a:solidFill>
                  <a:schemeClr val="dk1"/>
                </a:solidFill>
                <a:latin typeface="DM Sans"/>
                <a:ea typeface="DM Sans"/>
                <a:cs typeface="DM Sans"/>
                <a:sym typeface="DM Sans"/>
              </a:defRPr>
            </a:lvl6pPr>
            <a:lvl7pPr lvl="6" algn="r">
              <a:buNone/>
              <a:defRPr sz="700">
                <a:solidFill>
                  <a:schemeClr val="dk1"/>
                </a:solidFill>
                <a:latin typeface="DM Sans"/>
                <a:ea typeface="DM Sans"/>
                <a:cs typeface="DM Sans"/>
                <a:sym typeface="DM Sans"/>
              </a:defRPr>
            </a:lvl7pPr>
            <a:lvl8pPr lvl="7" algn="r">
              <a:buNone/>
              <a:defRPr sz="700">
                <a:solidFill>
                  <a:schemeClr val="dk1"/>
                </a:solidFill>
                <a:latin typeface="DM Sans"/>
                <a:ea typeface="DM Sans"/>
                <a:cs typeface="DM Sans"/>
                <a:sym typeface="DM Sans"/>
              </a:defRPr>
            </a:lvl8pPr>
            <a:lvl9pPr lvl="8" algn="r">
              <a:buNone/>
              <a:defRPr sz="700">
                <a:solidFill>
                  <a:schemeClr val="dk1"/>
                </a:solidFill>
                <a:latin typeface="DM Sans"/>
                <a:ea typeface="DM Sans"/>
                <a:cs typeface="DM Sans"/>
                <a:sym typeface="DM Sans"/>
              </a:defRPr>
            </a:lvl9pPr>
          </a:lstStyle>
          <a:p>
            <a:pPr indent="0" lvl="0" marL="0" rtl="0" algn="r">
              <a:spcBef>
                <a:spcPts val="0"/>
              </a:spcBef>
              <a:spcAft>
                <a:spcPts val="0"/>
              </a:spcAft>
              <a:buNone/>
            </a:pPr>
            <a:fld id="{00000000-1234-1234-1234-123412341234}" type="slidenum">
              <a:rPr lang="en"/>
              <a:t>‹#›</a:t>
            </a:fld>
            <a:endParaRPr/>
          </a:p>
        </p:txBody>
      </p:sp>
      <p:sp>
        <p:nvSpPr>
          <p:cNvPr id="243" name="Google Shape;243;p26"/>
          <p:cNvSpPr txBox="1"/>
          <p:nvPr>
            <p:ph idx="3" type="subTitle"/>
          </p:nvPr>
        </p:nvSpPr>
        <p:spPr>
          <a:xfrm>
            <a:off x="361975" y="217725"/>
            <a:ext cx="4163100" cy="237600"/>
          </a:xfrm>
          <a:prstGeom prst="rect">
            <a:avLst/>
          </a:prstGeom>
        </p:spPr>
        <p:txBody>
          <a:bodyPr anchorCtr="0" anchor="ctr" bIns="0" lIns="0" spcFirstLastPara="1" rIns="0" wrap="square" tIns="0">
            <a:noAutofit/>
          </a:bodyPr>
          <a:lstStyle>
            <a:lvl1pPr lvl="0">
              <a:spcBef>
                <a:spcPts val="0"/>
              </a:spcBef>
              <a:spcAft>
                <a:spcPts val="0"/>
              </a:spcAft>
              <a:buClr>
                <a:schemeClr val="dk1"/>
              </a:buClr>
              <a:buSzPts val="700"/>
              <a:buFont typeface="DM Sans"/>
              <a:buNone/>
              <a:defRPr sz="700">
                <a:solidFill>
                  <a:schemeClr val="dk1"/>
                </a:solidFill>
                <a:latin typeface="DM Sans"/>
                <a:ea typeface="DM Sans"/>
                <a:cs typeface="DM Sans"/>
                <a:sym typeface="DM Sans"/>
              </a:defRPr>
            </a:lvl1pPr>
            <a:lvl2pPr lvl="1">
              <a:spcBef>
                <a:spcPts val="0"/>
              </a:spcBef>
              <a:spcAft>
                <a:spcPts val="0"/>
              </a:spcAft>
              <a:buClr>
                <a:schemeClr val="dk1"/>
              </a:buClr>
              <a:buSzPts val="1400"/>
              <a:buNone/>
              <a:defRPr>
                <a:solidFill>
                  <a:schemeClr val="dk1"/>
                </a:solidFill>
              </a:defRPr>
            </a:lvl2pPr>
            <a:lvl3pPr lvl="2">
              <a:spcBef>
                <a:spcPts val="0"/>
              </a:spcBef>
              <a:spcAft>
                <a:spcPts val="0"/>
              </a:spcAft>
              <a:buClr>
                <a:schemeClr val="dk1"/>
              </a:buClr>
              <a:buSzPts val="1400"/>
              <a:buNone/>
              <a:defRPr>
                <a:solidFill>
                  <a:schemeClr val="dk1"/>
                </a:solidFill>
              </a:defRPr>
            </a:lvl3pPr>
            <a:lvl4pPr lvl="3">
              <a:spcBef>
                <a:spcPts val="0"/>
              </a:spcBef>
              <a:spcAft>
                <a:spcPts val="0"/>
              </a:spcAft>
              <a:buClr>
                <a:schemeClr val="dk1"/>
              </a:buClr>
              <a:buSzPts val="1400"/>
              <a:buNone/>
              <a:defRPr>
                <a:solidFill>
                  <a:schemeClr val="dk1"/>
                </a:solidFill>
              </a:defRPr>
            </a:lvl4pPr>
            <a:lvl5pPr lvl="4">
              <a:spcBef>
                <a:spcPts val="0"/>
              </a:spcBef>
              <a:spcAft>
                <a:spcPts val="0"/>
              </a:spcAft>
              <a:buClr>
                <a:schemeClr val="dk1"/>
              </a:buClr>
              <a:buSzPts val="1400"/>
              <a:buNone/>
              <a:defRPr>
                <a:solidFill>
                  <a:schemeClr val="dk1"/>
                </a:solidFill>
              </a:defRPr>
            </a:lvl5pPr>
            <a:lvl6pPr lvl="5">
              <a:spcBef>
                <a:spcPts val="0"/>
              </a:spcBef>
              <a:spcAft>
                <a:spcPts val="0"/>
              </a:spcAft>
              <a:buClr>
                <a:schemeClr val="dk1"/>
              </a:buClr>
              <a:buSzPts val="1400"/>
              <a:buNone/>
              <a:defRPr>
                <a:solidFill>
                  <a:schemeClr val="dk1"/>
                </a:solidFill>
              </a:defRPr>
            </a:lvl6pPr>
            <a:lvl7pPr lvl="6">
              <a:spcBef>
                <a:spcPts val="0"/>
              </a:spcBef>
              <a:spcAft>
                <a:spcPts val="0"/>
              </a:spcAft>
              <a:buClr>
                <a:schemeClr val="dk1"/>
              </a:buClr>
              <a:buSzPts val="1400"/>
              <a:buNone/>
              <a:defRPr>
                <a:solidFill>
                  <a:schemeClr val="dk1"/>
                </a:solidFill>
              </a:defRPr>
            </a:lvl7pPr>
            <a:lvl8pPr lvl="7">
              <a:spcBef>
                <a:spcPts val="0"/>
              </a:spcBef>
              <a:spcAft>
                <a:spcPts val="0"/>
              </a:spcAft>
              <a:buClr>
                <a:schemeClr val="dk1"/>
              </a:buClr>
              <a:buSzPts val="1400"/>
              <a:buNone/>
              <a:defRPr>
                <a:solidFill>
                  <a:schemeClr val="dk1"/>
                </a:solidFill>
              </a:defRPr>
            </a:lvl8pPr>
            <a:lvl9pPr lvl="8">
              <a:spcBef>
                <a:spcPts val="0"/>
              </a:spcBef>
              <a:spcAft>
                <a:spcPts val="0"/>
              </a:spcAft>
              <a:buClr>
                <a:schemeClr val="dk1"/>
              </a:buClr>
              <a:buSzPts val="1400"/>
              <a:buNone/>
              <a:defRPr>
                <a:solidFill>
                  <a:schemeClr val="dk1"/>
                </a:solidFill>
              </a:defRPr>
            </a:lvl9pPr>
          </a:lstStyle>
          <a:p/>
        </p:txBody>
      </p:sp>
      <p:sp>
        <p:nvSpPr>
          <p:cNvPr id="244" name="Google Shape;244;p26"/>
          <p:cNvSpPr txBox="1"/>
          <p:nvPr>
            <p:ph type="title"/>
          </p:nvPr>
        </p:nvSpPr>
        <p:spPr>
          <a:xfrm>
            <a:off x="361975" y="962092"/>
            <a:ext cx="5718600" cy="587700"/>
          </a:xfrm>
          <a:prstGeom prst="rect">
            <a:avLst/>
          </a:prstGeom>
        </p:spPr>
        <p:txBody>
          <a:bodyPr anchorCtr="0" anchor="t" bIns="0" lIns="0" spcFirstLastPara="1" rIns="0" wrap="square" tIns="0">
            <a:spAutoFit/>
          </a:bodyPr>
          <a:lstStyle>
            <a:lvl1pPr lvl="0">
              <a:lnSpc>
                <a:spcPct val="90000"/>
              </a:lnSpc>
              <a:spcBef>
                <a:spcPts val="0"/>
              </a:spcBef>
              <a:spcAft>
                <a:spcPts val="0"/>
              </a:spcAft>
              <a:buNone/>
              <a:defRPr sz="3600">
                <a:solidFill>
                  <a:schemeClr val="dk1"/>
                </a:solidFill>
              </a:defRPr>
            </a:lvl1pPr>
            <a:lvl2pPr lvl="1">
              <a:lnSpc>
                <a:spcPct val="90000"/>
              </a:lnSpc>
              <a:spcBef>
                <a:spcPts val="0"/>
              </a:spcBef>
              <a:spcAft>
                <a:spcPts val="0"/>
              </a:spcAft>
              <a:buNone/>
              <a:defRPr sz="3600">
                <a:solidFill>
                  <a:schemeClr val="dk1"/>
                </a:solidFill>
              </a:defRPr>
            </a:lvl2pPr>
            <a:lvl3pPr lvl="2">
              <a:lnSpc>
                <a:spcPct val="90000"/>
              </a:lnSpc>
              <a:spcBef>
                <a:spcPts val="0"/>
              </a:spcBef>
              <a:spcAft>
                <a:spcPts val="0"/>
              </a:spcAft>
              <a:buNone/>
              <a:defRPr sz="3600">
                <a:solidFill>
                  <a:schemeClr val="dk1"/>
                </a:solidFill>
              </a:defRPr>
            </a:lvl3pPr>
            <a:lvl4pPr lvl="3">
              <a:lnSpc>
                <a:spcPct val="90000"/>
              </a:lnSpc>
              <a:spcBef>
                <a:spcPts val="0"/>
              </a:spcBef>
              <a:spcAft>
                <a:spcPts val="0"/>
              </a:spcAft>
              <a:buNone/>
              <a:defRPr sz="3600">
                <a:solidFill>
                  <a:schemeClr val="dk1"/>
                </a:solidFill>
              </a:defRPr>
            </a:lvl4pPr>
            <a:lvl5pPr lvl="4">
              <a:lnSpc>
                <a:spcPct val="90000"/>
              </a:lnSpc>
              <a:spcBef>
                <a:spcPts val="0"/>
              </a:spcBef>
              <a:spcAft>
                <a:spcPts val="0"/>
              </a:spcAft>
              <a:buNone/>
              <a:defRPr sz="3600">
                <a:solidFill>
                  <a:schemeClr val="dk1"/>
                </a:solidFill>
              </a:defRPr>
            </a:lvl5pPr>
            <a:lvl6pPr lvl="5">
              <a:lnSpc>
                <a:spcPct val="90000"/>
              </a:lnSpc>
              <a:spcBef>
                <a:spcPts val="0"/>
              </a:spcBef>
              <a:spcAft>
                <a:spcPts val="0"/>
              </a:spcAft>
              <a:buNone/>
              <a:defRPr sz="3600">
                <a:solidFill>
                  <a:schemeClr val="dk1"/>
                </a:solidFill>
              </a:defRPr>
            </a:lvl6pPr>
            <a:lvl7pPr lvl="6">
              <a:lnSpc>
                <a:spcPct val="90000"/>
              </a:lnSpc>
              <a:spcBef>
                <a:spcPts val="0"/>
              </a:spcBef>
              <a:spcAft>
                <a:spcPts val="0"/>
              </a:spcAft>
              <a:buNone/>
              <a:defRPr sz="3600">
                <a:solidFill>
                  <a:schemeClr val="dk1"/>
                </a:solidFill>
              </a:defRPr>
            </a:lvl7pPr>
            <a:lvl8pPr lvl="7">
              <a:lnSpc>
                <a:spcPct val="90000"/>
              </a:lnSpc>
              <a:spcBef>
                <a:spcPts val="0"/>
              </a:spcBef>
              <a:spcAft>
                <a:spcPts val="0"/>
              </a:spcAft>
              <a:buNone/>
              <a:defRPr sz="3600">
                <a:solidFill>
                  <a:schemeClr val="dk1"/>
                </a:solidFill>
              </a:defRPr>
            </a:lvl8pPr>
            <a:lvl9pPr lvl="8">
              <a:lnSpc>
                <a:spcPct val="90000"/>
              </a:lnSpc>
              <a:spcBef>
                <a:spcPts val="0"/>
              </a:spcBef>
              <a:spcAft>
                <a:spcPts val="0"/>
              </a:spcAft>
              <a:buNone/>
              <a:defRPr sz="3600">
                <a:solidFill>
                  <a:schemeClr val="dk1"/>
                </a:solidFill>
              </a:defRPr>
            </a:lvl9pPr>
          </a:lstStyle>
          <a:p/>
        </p:txBody>
      </p:sp>
      <p:sp>
        <p:nvSpPr>
          <p:cNvPr id="245" name="Google Shape;245;p26"/>
          <p:cNvSpPr txBox="1"/>
          <p:nvPr>
            <p:ph idx="4" type="subTitle"/>
          </p:nvPr>
        </p:nvSpPr>
        <p:spPr>
          <a:xfrm>
            <a:off x="3411825" y="2516650"/>
            <a:ext cx="2321700" cy="187800"/>
          </a:xfrm>
          <a:prstGeom prst="rect">
            <a:avLst/>
          </a:prstGeom>
        </p:spPr>
        <p:txBody>
          <a:bodyPr anchorCtr="0" anchor="t" bIns="0" lIns="0" spcFirstLastPara="1" rIns="0" wrap="square" tIns="0">
            <a:noAutofit/>
          </a:bodyPr>
          <a:lstStyle>
            <a:lvl1pPr lvl="0">
              <a:spcBef>
                <a:spcPts val="0"/>
              </a:spcBef>
              <a:spcAft>
                <a:spcPts val="0"/>
              </a:spcAft>
              <a:buClr>
                <a:schemeClr val="dk1"/>
              </a:buClr>
              <a:buSzPts val="1600"/>
              <a:buNone/>
              <a:defRPr sz="1600">
                <a:solidFill>
                  <a:schemeClr val="dk1"/>
                </a:solidFill>
              </a:defRPr>
            </a:lvl1pPr>
            <a:lvl2pPr lvl="1">
              <a:spcBef>
                <a:spcPts val="0"/>
              </a:spcBef>
              <a:spcAft>
                <a:spcPts val="0"/>
              </a:spcAft>
              <a:buClr>
                <a:schemeClr val="dk1"/>
              </a:buClr>
              <a:buSzPts val="1000"/>
              <a:buNone/>
              <a:defRPr sz="1000">
                <a:solidFill>
                  <a:schemeClr val="dk1"/>
                </a:solidFill>
              </a:defRPr>
            </a:lvl2pPr>
            <a:lvl3pPr lvl="2">
              <a:spcBef>
                <a:spcPts val="0"/>
              </a:spcBef>
              <a:spcAft>
                <a:spcPts val="0"/>
              </a:spcAft>
              <a:buClr>
                <a:schemeClr val="dk1"/>
              </a:buClr>
              <a:buSzPts val="1000"/>
              <a:buNone/>
              <a:defRPr sz="1000">
                <a:solidFill>
                  <a:schemeClr val="dk1"/>
                </a:solidFill>
              </a:defRPr>
            </a:lvl3pPr>
            <a:lvl4pPr lvl="3">
              <a:spcBef>
                <a:spcPts val="0"/>
              </a:spcBef>
              <a:spcAft>
                <a:spcPts val="0"/>
              </a:spcAft>
              <a:buClr>
                <a:schemeClr val="dk1"/>
              </a:buClr>
              <a:buSzPts val="1000"/>
              <a:buNone/>
              <a:defRPr sz="1000">
                <a:solidFill>
                  <a:schemeClr val="dk1"/>
                </a:solidFill>
              </a:defRPr>
            </a:lvl4pPr>
            <a:lvl5pPr lvl="4">
              <a:spcBef>
                <a:spcPts val="0"/>
              </a:spcBef>
              <a:spcAft>
                <a:spcPts val="0"/>
              </a:spcAft>
              <a:buClr>
                <a:schemeClr val="dk1"/>
              </a:buClr>
              <a:buSzPts val="1000"/>
              <a:buNone/>
              <a:defRPr sz="1000">
                <a:solidFill>
                  <a:schemeClr val="dk1"/>
                </a:solidFill>
              </a:defRPr>
            </a:lvl5pPr>
            <a:lvl6pPr lvl="5">
              <a:spcBef>
                <a:spcPts val="0"/>
              </a:spcBef>
              <a:spcAft>
                <a:spcPts val="0"/>
              </a:spcAft>
              <a:buClr>
                <a:schemeClr val="dk1"/>
              </a:buClr>
              <a:buSzPts val="1000"/>
              <a:buNone/>
              <a:defRPr sz="1000">
                <a:solidFill>
                  <a:schemeClr val="dk1"/>
                </a:solidFill>
              </a:defRPr>
            </a:lvl6pPr>
            <a:lvl7pPr lvl="6">
              <a:spcBef>
                <a:spcPts val="0"/>
              </a:spcBef>
              <a:spcAft>
                <a:spcPts val="0"/>
              </a:spcAft>
              <a:buClr>
                <a:schemeClr val="dk1"/>
              </a:buClr>
              <a:buSzPts val="1000"/>
              <a:buNone/>
              <a:defRPr sz="1000">
                <a:solidFill>
                  <a:schemeClr val="dk1"/>
                </a:solidFill>
              </a:defRPr>
            </a:lvl7pPr>
            <a:lvl8pPr lvl="7">
              <a:spcBef>
                <a:spcPts val="0"/>
              </a:spcBef>
              <a:spcAft>
                <a:spcPts val="0"/>
              </a:spcAft>
              <a:buClr>
                <a:schemeClr val="dk1"/>
              </a:buClr>
              <a:buSzPts val="1000"/>
              <a:buNone/>
              <a:defRPr sz="1000">
                <a:solidFill>
                  <a:schemeClr val="dk1"/>
                </a:solidFill>
              </a:defRPr>
            </a:lvl8pPr>
            <a:lvl9pPr lvl="8">
              <a:spcBef>
                <a:spcPts val="0"/>
              </a:spcBef>
              <a:spcAft>
                <a:spcPts val="0"/>
              </a:spcAft>
              <a:buClr>
                <a:schemeClr val="dk1"/>
              </a:buClr>
              <a:buSzPts val="1000"/>
              <a:buNone/>
              <a:defRPr sz="1000">
                <a:solidFill>
                  <a:schemeClr val="dk1"/>
                </a:solidFill>
              </a:defRPr>
            </a:lvl9pPr>
          </a:lstStyle>
          <a:p/>
        </p:txBody>
      </p:sp>
      <p:sp>
        <p:nvSpPr>
          <p:cNvPr id="246" name="Google Shape;246;p26"/>
          <p:cNvSpPr txBox="1"/>
          <p:nvPr>
            <p:ph idx="5" type="subTitle"/>
          </p:nvPr>
        </p:nvSpPr>
        <p:spPr>
          <a:xfrm>
            <a:off x="3410600" y="2227250"/>
            <a:ext cx="2321700" cy="219600"/>
          </a:xfrm>
          <a:prstGeom prst="rect">
            <a:avLst/>
          </a:prstGeom>
        </p:spPr>
        <p:txBody>
          <a:bodyPr anchorCtr="0" anchor="ctr" bIns="0" lIns="0" spcFirstLastPara="1" rIns="0" wrap="square" tIns="0">
            <a:noAutofit/>
          </a:bodyPr>
          <a:lstStyle>
            <a:lvl1pPr lvl="0">
              <a:spcBef>
                <a:spcPts val="0"/>
              </a:spcBef>
              <a:spcAft>
                <a:spcPts val="0"/>
              </a:spcAft>
              <a:buClr>
                <a:schemeClr val="accent2"/>
              </a:buClr>
              <a:buSzPts val="1000"/>
              <a:buFont typeface="DM Sans Light"/>
              <a:buNone/>
              <a:defRPr sz="1000">
                <a:solidFill>
                  <a:schemeClr val="accent2"/>
                </a:solidFill>
                <a:latin typeface="DM Sans Light"/>
                <a:ea typeface="DM Sans Light"/>
                <a:cs typeface="DM Sans Light"/>
                <a:sym typeface="DM Sans Light"/>
              </a:defRPr>
            </a:lvl1pPr>
            <a:lvl2pPr lvl="1">
              <a:spcBef>
                <a:spcPts val="0"/>
              </a:spcBef>
              <a:spcAft>
                <a:spcPts val="0"/>
              </a:spcAft>
              <a:buClr>
                <a:schemeClr val="accent2"/>
              </a:buClr>
              <a:buSzPts val="1000"/>
              <a:buFont typeface="DM Sans Light"/>
              <a:buNone/>
              <a:defRPr sz="1000">
                <a:solidFill>
                  <a:schemeClr val="accent2"/>
                </a:solidFill>
                <a:latin typeface="DM Sans Light"/>
                <a:ea typeface="DM Sans Light"/>
                <a:cs typeface="DM Sans Light"/>
                <a:sym typeface="DM Sans Light"/>
              </a:defRPr>
            </a:lvl2pPr>
            <a:lvl3pPr lvl="2">
              <a:spcBef>
                <a:spcPts val="0"/>
              </a:spcBef>
              <a:spcAft>
                <a:spcPts val="0"/>
              </a:spcAft>
              <a:buClr>
                <a:schemeClr val="accent2"/>
              </a:buClr>
              <a:buSzPts val="1000"/>
              <a:buFont typeface="DM Sans Light"/>
              <a:buNone/>
              <a:defRPr sz="1000">
                <a:solidFill>
                  <a:schemeClr val="accent2"/>
                </a:solidFill>
                <a:latin typeface="DM Sans Light"/>
                <a:ea typeface="DM Sans Light"/>
                <a:cs typeface="DM Sans Light"/>
                <a:sym typeface="DM Sans Light"/>
              </a:defRPr>
            </a:lvl3pPr>
            <a:lvl4pPr lvl="3">
              <a:spcBef>
                <a:spcPts val="0"/>
              </a:spcBef>
              <a:spcAft>
                <a:spcPts val="0"/>
              </a:spcAft>
              <a:buClr>
                <a:schemeClr val="accent2"/>
              </a:buClr>
              <a:buSzPts val="1000"/>
              <a:buFont typeface="DM Sans Light"/>
              <a:buNone/>
              <a:defRPr sz="1000">
                <a:solidFill>
                  <a:schemeClr val="accent2"/>
                </a:solidFill>
                <a:latin typeface="DM Sans Light"/>
                <a:ea typeface="DM Sans Light"/>
                <a:cs typeface="DM Sans Light"/>
                <a:sym typeface="DM Sans Light"/>
              </a:defRPr>
            </a:lvl4pPr>
            <a:lvl5pPr lvl="4">
              <a:spcBef>
                <a:spcPts val="0"/>
              </a:spcBef>
              <a:spcAft>
                <a:spcPts val="0"/>
              </a:spcAft>
              <a:buClr>
                <a:schemeClr val="accent2"/>
              </a:buClr>
              <a:buSzPts val="1000"/>
              <a:buFont typeface="DM Sans Light"/>
              <a:buNone/>
              <a:defRPr sz="1000">
                <a:solidFill>
                  <a:schemeClr val="accent2"/>
                </a:solidFill>
                <a:latin typeface="DM Sans Light"/>
                <a:ea typeface="DM Sans Light"/>
                <a:cs typeface="DM Sans Light"/>
                <a:sym typeface="DM Sans Light"/>
              </a:defRPr>
            </a:lvl5pPr>
            <a:lvl6pPr lvl="5">
              <a:spcBef>
                <a:spcPts val="0"/>
              </a:spcBef>
              <a:spcAft>
                <a:spcPts val="0"/>
              </a:spcAft>
              <a:buClr>
                <a:schemeClr val="accent2"/>
              </a:buClr>
              <a:buSzPts val="1000"/>
              <a:buFont typeface="DM Sans Light"/>
              <a:buNone/>
              <a:defRPr sz="1000">
                <a:solidFill>
                  <a:schemeClr val="accent2"/>
                </a:solidFill>
                <a:latin typeface="DM Sans Light"/>
                <a:ea typeface="DM Sans Light"/>
                <a:cs typeface="DM Sans Light"/>
                <a:sym typeface="DM Sans Light"/>
              </a:defRPr>
            </a:lvl6pPr>
            <a:lvl7pPr lvl="6">
              <a:spcBef>
                <a:spcPts val="0"/>
              </a:spcBef>
              <a:spcAft>
                <a:spcPts val="0"/>
              </a:spcAft>
              <a:buClr>
                <a:schemeClr val="accent2"/>
              </a:buClr>
              <a:buSzPts val="1000"/>
              <a:buFont typeface="DM Sans Light"/>
              <a:buNone/>
              <a:defRPr sz="1000">
                <a:solidFill>
                  <a:schemeClr val="accent2"/>
                </a:solidFill>
                <a:latin typeface="DM Sans Light"/>
                <a:ea typeface="DM Sans Light"/>
                <a:cs typeface="DM Sans Light"/>
                <a:sym typeface="DM Sans Light"/>
              </a:defRPr>
            </a:lvl7pPr>
            <a:lvl8pPr lvl="7">
              <a:spcBef>
                <a:spcPts val="0"/>
              </a:spcBef>
              <a:spcAft>
                <a:spcPts val="0"/>
              </a:spcAft>
              <a:buClr>
                <a:schemeClr val="accent2"/>
              </a:buClr>
              <a:buSzPts val="1000"/>
              <a:buFont typeface="DM Sans Light"/>
              <a:buNone/>
              <a:defRPr sz="1000">
                <a:solidFill>
                  <a:schemeClr val="accent2"/>
                </a:solidFill>
                <a:latin typeface="DM Sans Light"/>
                <a:ea typeface="DM Sans Light"/>
                <a:cs typeface="DM Sans Light"/>
                <a:sym typeface="DM Sans Light"/>
              </a:defRPr>
            </a:lvl8pPr>
            <a:lvl9pPr lvl="8">
              <a:spcBef>
                <a:spcPts val="0"/>
              </a:spcBef>
              <a:spcAft>
                <a:spcPts val="0"/>
              </a:spcAft>
              <a:buClr>
                <a:schemeClr val="accent2"/>
              </a:buClr>
              <a:buSzPts val="1000"/>
              <a:buFont typeface="DM Sans Light"/>
              <a:buNone/>
              <a:defRPr sz="1000">
                <a:solidFill>
                  <a:schemeClr val="accent2"/>
                </a:solidFill>
                <a:latin typeface="DM Sans Light"/>
                <a:ea typeface="DM Sans Light"/>
                <a:cs typeface="DM Sans Light"/>
                <a:sym typeface="DM Sans Light"/>
              </a:defRPr>
            </a:lvl9pPr>
          </a:lstStyle>
          <a:p/>
        </p:txBody>
      </p:sp>
      <p:sp>
        <p:nvSpPr>
          <p:cNvPr id="247" name="Google Shape;247;p26"/>
          <p:cNvSpPr txBox="1"/>
          <p:nvPr>
            <p:ph idx="6" type="subTitle"/>
          </p:nvPr>
        </p:nvSpPr>
        <p:spPr>
          <a:xfrm>
            <a:off x="6460475" y="2516650"/>
            <a:ext cx="2321700" cy="187800"/>
          </a:xfrm>
          <a:prstGeom prst="rect">
            <a:avLst/>
          </a:prstGeom>
        </p:spPr>
        <p:txBody>
          <a:bodyPr anchorCtr="0" anchor="t" bIns="0" lIns="0" spcFirstLastPara="1" rIns="0" wrap="square" tIns="0">
            <a:noAutofit/>
          </a:bodyPr>
          <a:lstStyle>
            <a:lvl1pPr lvl="0">
              <a:spcBef>
                <a:spcPts val="0"/>
              </a:spcBef>
              <a:spcAft>
                <a:spcPts val="0"/>
              </a:spcAft>
              <a:buClr>
                <a:schemeClr val="dk1"/>
              </a:buClr>
              <a:buSzPts val="1600"/>
              <a:buNone/>
              <a:defRPr sz="1600">
                <a:solidFill>
                  <a:schemeClr val="dk1"/>
                </a:solidFill>
              </a:defRPr>
            </a:lvl1pPr>
            <a:lvl2pPr lvl="1">
              <a:spcBef>
                <a:spcPts val="0"/>
              </a:spcBef>
              <a:spcAft>
                <a:spcPts val="0"/>
              </a:spcAft>
              <a:buClr>
                <a:schemeClr val="dk1"/>
              </a:buClr>
              <a:buSzPts val="1000"/>
              <a:buNone/>
              <a:defRPr sz="1000">
                <a:solidFill>
                  <a:schemeClr val="dk1"/>
                </a:solidFill>
              </a:defRPr>
            </a:lvl2pPr>
            <a:lvl3pPr lvl="2">
              <a:spcBef>
                <a:spcPts val="0"/>
              </a:spcBef>
              <a:spcAft>
                <a:spcPts val="0"/>
              </a:spcAft>
              <a:buClr>
                <a:schemeClr val="dk1"/>
              </a:buClr>
              <a:buSzPts val="1000"/>
              <a:buNone/>
              <a:defRPr sz="1000">
                <a:solidFill>
                  <a:schemeClr val="dk1"/>
                </a:solidFill>
              </a:defRPr>
            </a:lvl3pPr>
            <a:lvl4pPr lvl="3">
              <a:spcBef>
                <a:spcPts val="0"/>
              </a:spcBef>
              <a:spcAft>
                <a:spcPts val="0"/>
              </a:spcAft>
              <a:buClr>
                <a:schemeClr val="dk1"/>
              </a:buClr>
              <a:buSzPts val="1000"/>
              <a:buNone/>
              <a:defRPr sz="1000">
                <a:solidFill>
                  <a:schemeClr val="dk1"/>
                </a:solidFill>
              </a:defRPr>
            </a:lvl4pPr>
            <a:lvl5pPr lvl="4">
              <a:spcBef>
                <a:spcPts val="0"/>
              </a:spcBef>
              <a:spcAft>
                <a:spcPts val="0"/>
              </a:spcAft>
              <a:buClr>
                <a:schemeClr val="dk1"/>
              </a:buClr>
              <a:buSzPts val="1000"/>
              <a:buNone/>
              <a:defRPr sz="1000">
                <a:solidFill>
                  <a:schemeClr val="dk1"/>
                </a:solidFill>
              </a:defRPr>
            </a:lvl5pPr>
            <a:lvl6pPr lvl="5">
              <a:spcBef>
                <a:spcPts val="0"/>
              </a:spcBef>
              <a:spcAft>
                <a:spcPts val="0"/>
              </a:spcAft>
              <a:buClr>
                <a:schemeClr val="dk1"/>
              </a:buClr>
              <a:buSzPts val="1000"/>
              <a:buNone/>
              <a:defRPr sz="1000">
                <a:solidFill>
                  <a:schemeClr val="dk1"/>
                </a:solidFill>
              </a:defRPr>
            </a:lvl6pPr>
            <a:lvl7pPr lvl="6">
              <a:spcBef>
                <a:spcPts val="0"/>
              </a:spcBef>
              <a:spcAft>
                <a:spcPts val="0"/>
              </a:spcAft>
              <a:buClr>
                <a:schemeClr val="dk1"/>
              </a:buClr>
              <a:buSzPts val="1000"/>
              <a:buNone/>
              <a:defRPr sz="1000">
                <a:solidFill>
                  <a:schemeClr val="dk1"/>
                </a:solidFill>
              </a:defRPr>
            </a:lvl7pPr>
            <a:lvl8pPr lvl="7">
              <a:spcBef>
                <a:spcPts val="0"/>
              </a:spcBef>
              <a:spcAft>
                <a:spcPts val="0"/>
              </a:spcAft>
              <a:buClr>
                <a:schemeClr val="dk1"/>
              </a:buClr>
              <a:buSzPts val="1000"/>
              <a:buNone/>
              <a:defRPr sz="1000">
                <a:solidFill>
                  <a:schemeClr val="dk1"/>
                </a:solidFill>
              </a:defRPr>
            </a:lvl8pPr>
            <a:lvl9pPr lvl="8">
              <a:spcBef>
                <a:spcPts val="0"/>
              </a:spcBef>
              <a:spcAft>
                <a:spcPts val="0"/>
              </a:spcAft>
              <a:buClr>
                <a:schemeClr val="dk1"/>
              </a:buClr>
              <a:buSzPts val="1000"/>
              <a:buNone/>
              <a:defRPr sz="1000">
                <a:solidFill>
                  <a:schemeClr val="dk1"/>
                </a:solidFill>
              </a:defRPr>
            </a:lvl9pPr>
          </a:lstStyle>
          <a:p/>
        </p:txBody>
      </p:sp>
      <p:sp>
        <p:nvSpPr>
          <p:cNvPr id="248" name="Google Shape;248;p26"/>
          <p:cNvSpPr txBox="1"/>
          <p:nvPr>
            <p:ph idx="7" type="subTitle"/>
          </p:nvPr>
        </p:nvSpPr>
        <p:spPr>
          <a:xfrm>
            <a:off x="6459250" y="2227250"/>
            <a:ext cx="2321700" cy="219600"/>
          </a:xfrm>
          <a:prstGeom prst="rect">
            <a:avLst/>
          </a:prstGeom>
        </p:spPr>
        <p:txBody>
          <a:bodyPr anchorCtr="0" anchor="ctr" bIns="0" lIns="0" spcFirstLastPara="1" rIns="0" wrap="square" tIns="0">
            <a:noAutofit/>
          </a:bodyPr>
          <a:lstStyle>
            <a:lvl1pPr lvl="0">
              <a:spcBef>
                <a:spcPts val="0"/>
              </a:spcBef>
              <a:spcAft>
                <a:spcPts val="0"/>
              </a:spcAft>
              <a:buClr>
                <a:schemeClr val="accent2"/>
              </a:buClr>
              <a:buSzPts val="1000"/>
              <a:buFont typeface="DM Sans Light"/>
              <a:buNone/>
              <a:defRPr sz="1000">
                <a:solidFill>
                  <a:schemeClr val="accent2"/>
                </a:solidFill>
                <a:latin typeface="DM Sans Light"/>
                <a:ea typeface="DM Sans Light"/>
                <a:cs typeface="DM Sans Light"/>
                <a:sym typeface="DM Sans Light"/>
              </a:defRPr>
            </a:lvl1pPr>
            <a:lvl2pPr lvl="1">
              <a:spcBef>
                <a:spcPts val="0"/>
              </a:spcBef>
              <a:spcAft>
                <a:spcPts val="0"/>
              </a:spcAft>
              <a:buClr>
                <a:schemeClr val="accent2"/>
              </a:buClr>
              <a:buSzPts val="1000"/>
              <a:buFont typeface="DM Sans Light"/>
              <a:buNone/>
              <a:defRPr sz="1000">
                <a:solidFill>
                  <a:schemeClr val="accent2"/>
                </a:solidFill>
                <a:latin typeface="DM Sans Light"/>
                <a:ea typeface="DM Sans Light"/>
                <a:cs typeface="DM Sans Light"/>
                <a:sym typeface="DM Sans Light"/>
              </a:defRPr>
            </a:lvl2pPr>
            <a:lvl3pPr lvl="2">
              <a:spcBef>
                <a:spcPts val="0"/>
              </a:spcBef>
              <a:spcAft>
                <a:spcPts val="0"/>
              </a:spcAft>
              <a:buClr>
                <a:schemeClr val="accent2"/>
              </a:buClr>
              <a:buSzPts val="1000"/>
              <a:buFont typeface="DM Sans Light"/>
              <a:buNone/>
              <a:defRPr sz="1000">
                <a:solidFill>
                  <a:schemeClr val="accent2"/>
                </a:solidFill>
                <a:latin typeface="DM Sans Light"/>
                <a:ea typeface="DM Sans Light"/>
                <a:cs typeface="DM Sans Light"/>
                <a:sym typeface="DM Sans Light"/>
              </a:defRPr>
            </a:lvl3pPr>
            <a:lvl4pPr lvl="3">
              <a:spcBef>
                <a:spcPts val="0"/>
              </a:spcBef>
              <a:spcAft>
                <a:spcPts val="0"/>
              </a:spcAft>
              <a:buClr>
                <a:schemeClr val="accent2"/>
              </a:buClr>
              <a:buSzPts val="1000"/>
              <a:buFont typeface="DM Sans Light"/>
              <a:buNone/>
              <a:defRPr sz="1000">
                <a:solidFill>
                  <a:schemeClr val="accent2"/>
                </a:solidFill>
                <a:latin typeface="DM Sans Light"/>
                <a:ea typeface="DM Sans Light"/>
                <a:cs typeface="DM Sans Light"/>
                <a:sym typeface="DM Sans Light"/>
              </a:defRPr>
            </a:lvl4pPr>
            <a:lvl5pPr lvl="4">
              <a:spcBef>
                <a:spcPts val="0"/>
              </a:spcBef>
              <a:spcAft>
                <a:spcPts val="0"/>
              </a:spcAft>
              <a:buClr>
                <a:schemeClr val="accent2"/>
              </a:buClr>
              <a:buSzPts val="1000"/>
              <a:buFont typeface="DM Sans Light"/>
              <a:buNone/>
              <a:defRPr sz="1000">
                <a:solidFill>
                  <a:schemeClr val="accent2"/>
                </a:solidFill>
                <a:latin typeface="DM Sans Light"/>
                <a:ea typeface="DM Sans Light"/>
                <a:cs typeface="DM Sans Light"/>
                <a:sym typeface="DM Sans Light"/>
              </a:defRPr>
            </a:lvl5pPr>
            <a:lvl6pPr lvl="5">
              <a:spcBef>
                <a:spcPts val="0"/>
              </a:spcBef>
              <a:spcAft>
                <a:spcPts val="0"/>
              </a:spcAft>
              <a:buClr>
                <a:schemeClr val="accent2"/>
              </a:buClr>
              <a:buSzPts val="1000"/>
              <a:buFont typeface="DM Sans Light"/>
              <a:buNone/>
              <a:defRPr sz="1000">
                <a:solidFill>
                  <a:schemeClr val="accent2"/>
                </a:solidFill>
                <a:latin typeface="DM Sans Light"/>
                <a:ea typeface="DM Sans Light"/>
                <a:cs typeface="DM Sans Light"/>
                <a:sym typeface="DM Sans Light"/>
              </a:defRPr>
            </a:lvl6pPr>
            <a:lvl7pPr lvl="6">
              <a:spcBef>
                <a:spcPts val="0"/>
              </a:spcBef>
              <a:spcAft>
                <a:spcPts val="0"/>
              </a:spcAft>
              <a:buClr>
                <a:schemeClr val="accent2"/>
              </a:buClr>
              <a:buSzPts val="1000"/>
              <a:buFont typeface="DM Sans Light"/>
              <a:buNone/>
              <a:defRPr sz="1000">
                <a:solidFill>
                  <a:schemeClr val="accent2"/>
                </a:solidFill>
                <a:latin typeface="DM Sans Light"/>
                <a:ea typeface="DM Sans Light"/>
                <a:cs typeface="DM Sans Light"/>
                <a:sym typeface="DM Sans Light"/>
              </a:defRPr>
            </a:lvl7pPr>
            <a:lvl8pPr lvl="7">
              <a:spcBef>
                <a:spcPts val="0"/>
              </a:spcBef>
              <a:spcAft>
                <a:spcPts val="0"/>
              </a:spcAft>
              <a:buClr>
                <a:schemeClr val="accent2"/>
              </a:buClr>
              <a:buSzPts val="1000"/>
              <a:buFont typeface="DM Sans Light"/>
              <a:buNone/>
              <a:defRPr sz="1000">
                <a:solidFill>
                  <a:schemeClr val="accent2"/>
                </a:solidFill>
                <a:latin typeface="DM Sans Light"/>
                <a:ea typeface="DM Sans Light"/>
                <a:cs typeface="DM Sans Light"/>
                <a:sym typeface="DM Sans Light"/>
              </a:defRPr>
            </a:lvl8pPr>
            <a:lvl9pPr lvl="8">
              <a:spcBef>
                <a:spcPts val="0"/>
              </a:spcBef>
              <a:spcAft>
                <a:spcPts val="0"/>
              </a:spcAft>
              <a:buClr>
                <a:schemeClr val="accent2"/>
              </a:buClr>
              <a:buSzPts val="1000"/>
              <a:buFont typeface="DM Sans Light"/>
              <a:buNone/>
              <a:defRPr sz="1000">
                <a:solidFill>
                  <a:schemeClr val="accent2"/>
                </a:solidFill>
                <a:latin typeface="DM Sans Light"/>
                <a:ea typeface="DM Sans Light"/>
                <a:cs typeface="DM Sans Light"/>
                <a:sym typeface="DM Sans Light"/>
              </a:defRPr>
            </a:lvl9pPr>
          </a:lstStyle>
          <a:p/>
        </p:txBody>
      </p:sp>
      <p:sp>
        <p:nvSpPr>
          <p:cNvPr id="249" name="Google Shape;249;p26"/>
          <p:cNvSpPr txBox="1"/>
          <p:nvPr>
            <p:ph idx="8" type="subTitle"/>
          </p:nvPr>
        </p:nvSpPr>
        <p:spPr>
          <a:xfrm>
            <a:off x="363200" y="3864775"/>
            <a:ext cx="2321700" cy="187800"/>
          </a:xfrm>
          <a:prstGeom prst="rect">
            <a:avLst/>
          </a:prstGeom>
        </p:spPr>
        <p:txBody>
          <a:bodyPr anchorCtr="0" anchor="t" bIns="0" lIns="0" spcFirstLastPara="1" rIns="0" wrap="square" tIns="0">
            <a:noAutofit/>
          </a:bodyPr>
          <a:lstStyle>
            <a:lvl1pPr lvl="0">
              <a:spcBef>
                <a:spcPts val="0"/>
              </a:spcBef>
              <a:spcAft>
                <a:spcPts val="0"/>
              </a:spcAft>
              <a:buClr>
                <a:schemeClr val="dk1"/>
              </a:buClr>
              <a:buSzPts val="1600"/>
              <a:buNone/>
              <a:defRPr sz="1600">
                <a:solidFill>
                  <a:schemeClr val="dk1"/>
                </a:solidFill>
              </a:defRPr>
            </a:lvl1pPr>
            <a:lvl2pPr lvl="1">
              <a:spcBef>
                <a:spcPts val="0"/>
              </a:spcBef>
              <a:spcAft>
                <a:spcPts val="0"/>
              </a:spcAft>
              <a:buClr>
                <a:schemeClr val="dk1"/>
              </a:buClr>
              <a:buSzPts val="1000"/>
              <a:buNone/>
              <a:defRPr sz="1000">
                <a:solidFill>
                  <a:schemeClr val="dk1"/>
                </a:solidFill>
              </a:defRPr>
            </a:lvl2pPr>
            <a:lvl3pPr lvl="2">
              <a:spcBef>
                <a:spcPts val="0"/>
              </a:spcBef>
              <a:spcAft>
                <a:spcPts val="0"/>
              </a:spcAft>
              <a:buClr>
                <a:schemeClr val="dk1"/>
              </a:buClr>
              <a:buSzPts val="1000"/>
              <a:buNone/>
              <a:defRPr sz="1000">
                <a:solidFill>
                  <a:schemeClr val="dk1"/>
                </a:solidFill>
              </a:defRPr>
            </a:lvl3pPr>
            <a:lvl4pPr lvl="3">
              <a:spcBef>
                <a:spcPts val="0"/>
              </a:spcBef>
              <a:spcAft>
                <a:spcPts val="0"/>
              </a:spcAft>
              <a:buClr>
                <a:schemeClr val="dk1"/>
              </a:buClr>
              <a:buSzPts val="1000"/>
              <a:buNone/>
              <a:defRPr sz="1000">
                <a:solidFill>
                  <a:schemeClr val="dk1"/>
                </a:solidFill>
              </a:defRPr>
            </a:lvl4pPr>
            <a:lvl5pPr lvl="4">
              <a:spcBef>
                <a:spcPts val="0"/>
              </a:spcBef>
              <a:spcAft>
                <a:spcPts val="0"/>
              </a:spcAft>
              <a:buClr>
                <a:schemeClr val="dk1"/>
              </a:buClr>
              <a:buSzPts val="1000"/>
              <a:buNone/>
              <a:defRPr sz="1000">
                <a:solidFill>
                  <a:schemeClr val="dk1"/>
                </a:solidFill>
              </a:defRPr>
            </a:lvl5pPr>
            <a:lvl6pPr lvl="5">
              <a:spcBef>
                <a:spcPts val="0"/>
              </a:spcBef>
              <a:spcAft>
                <a:spcPts val="0"/>
              </a:spcAft>
              <a:buClr>
                <a:schemeClr val="dk1"/>
              </a:buClr>
              <a:buSzPts val="1000"/>
              <a:buNone/>
              <a:defRPr sz="1000">
                <a:solidFill>
                  <a:schemeClr val="dk1"/>
                </a:solidFill>
              </a:defRPr>
            </a:lvl6pPr>
            <a:lvl7pPr lvl="6">
              <a:spcBef>
                <a:spcPts val="0"/>
              </a:spcBef>
              <a:spcAft>
                <a:spcPts val="0"/>
              </a:spcAft>
              <a:buClr>
                <a:schemeClr val="dk1"/>
              </a:buClr>
              <a:buSzPts val="1000"/>
              <a:buNone/>
              <a:defRPr sz="1000">
                <a:solidFill>
                  <a:schemeClr val="dk1"/>
                </a:solidFill>
              </a:defRPr>
            </a:lvl7pPr>
            <a:lvl8pPr lvl="7">
              <a:spcBef>
                <a:spcPts val="0"/>
              </a:spcBef>
              <a:spcAft>
                <a:spcPts val="0"/>
              </a:spcAft>
              <a:buClr>
                <a:schemeClr val="dk1"/>
              </a:buClr>
              <a:buSzPts val="1000"/>
              <a:buNone/>
              <a:defRPr sz="1000">
                <a:solidFill>
                  <a:schemeClr val="dk1"/>
                </a:solidFill>
              </a:defRPr>
            </a:lvl8pPr>
            <a:lvl9pPr lvl="8">
              <a:spcBef>
                <a:spcPts val="0"/>
              </a:spcBef>
              <a:spcAft>
                <a:spcPts val="0"/>
              </a:spcAft>
              <a:buClr>
                <a:schemeClr val="dk1"/>
              </a:buClr>
              <a:buSzPts val="1000"/>
              <a:buNone/>
              <a:defRPr sz="1000">
                <a:solidFill>
                  <a:schemeClr val="dk1"/>
                </a:solidFill>
              </a:defRPr>
            </a:lvl9pPr>
          </a:lstStyle>
          <a:p/>
        </p:txBody>
      </p:sp>
      <p:sp>
        <p:nvSpPr>
          <p:cNvPr id="250" name="Google Shape;250;p26"/>
          <p:cNvSpPr txBox="1"/>
          <p:nvPr>
            <p:ph idx="9" type="subTitle"/>
          </p:nvPr>
        </p:nvSpPr>
        <p:spPr>
          <a:xfrm>
            <a:off x="361975" y="3575375"/>
            <a:ext cx="2321700" cy="219600"/>
          </a:xfrm>
          <a:prstGeom prst="rect">
            <a:avLst/>
          </a:prstGeom>
        </p:spPr>
        <p:txBody>
          <a:bodyPr anchorCtr="0" anchor="ctr" bIns="0" lIns="0" spcFirstLastPara="1" rIns="0" wrap="square" tIns="0">
            <a:noAutofit/>
          </a:bodyPr>
          <a:lstStyle>
            <a:lvl1pPr lvl="0">
              <a:spcBef>
                <a:spcPts val="0"/>
              </a:spcBef>
              <a:spcAft>
                <a:spcPts val="0"/>
              </a:spcAft>
              <a:buClr>
                <a:schemeClr val="accent2"/>
              </a:buClr>
              <a:buSzPts val="1000"/>
              <a:buFont typeface="DM Sans Light"/>
              <a:buNone/>
              <a:defRPr sz="1000">
                <a:solidFill>
                  <a:schemeClr val="accent2"/>
                </a:solidFill>
                <a:latin typeface="DM Sans Light"/>
                <a:ea typeface="DM Sans Light"/>
                <a:cs typeface="DM Sans Light"/>
                <a:sym typeface="DM Sans Light"/>
              </a:defRPr>
            </a:lvl1pPr>
            <a:lvl2pPr lvl="1">
              <a:spcBef>
                <a:spcPts val="0"/>
              </a:spcBef>
              <a:spcAft>
                <a:spcPts val="0"/>
              </a:spcAft>
              <a:buClr>
                <a:schemeClr val="accent2"/>
              </a:buClr>
              <a:buSzPts val="1000"/>
              <a:buFont typeface="DM Sans Light"/>
              <a:buNone/>
              <a:defRPr sz="1000">
                <a:solidFill>
                  <a:schemeClr val="accent2"/>
                </a:solidFill>
                <a:latin typeface="DM Sans Light"/>
                <a:ea typeface="DM Sans Light"/>
                <a:cs typeface="DM Sans Light"/>
                <a:sym typeface="DM Sans Light"/>
              </a:defRPr>
            </a:lvl2pPr>
            <a:lvl3pPr lvl="2">
              <a:spcBef>
                <a:spcPts val="0"/>
              </a:spcBef>
              <a:spcAft>
                <a:spcPts val="0"/>
              </a:spcAft>
              <a:buClr>
                <a:schemeClr val="accent2"/>
              </a:buClr>
              <a:buSzPts val="1000"/>
              <a:buFont typeface="DM Sans Light"/>
              <a:buNone/>
              <a:defRPr sz="1000">
                <a:solidFill>
                  <a:schemeClr val="accent2"/>
                </a:solidFill>
                <a:latin typeface="DM Sans Light"/>
                <a:ea typeface="DM Sans Light"/>
                <a:cs typeface="DM Sans Light"/>
                <a:sym typeface="DM Sans Light"/>
              </a:defRPr>
            </a:lvl3pPr>
            <a:lvl4pPr lvl="3">
              <a:spcBef>
                <a:spcPts val="0"/>
              </a:spcBef>
              <a:spcAft>
                <a:spcPts val="0"/>
              </a:spcAft>
              <a:buClr>
                <a:schemeClr val="accent2"/>
              </a:buClr>
              <a:buSzPts val="1000"/>
              <a:buFont typeface="DM Sans Light"/>
              <a:buNone/>
              <a:defRPr sz="1000">
                <a:solidFill>
                  <a:schemeClr val="accent2"/>
                </a:solidFill>
                <a:latin typeface="DM Sans Light"/>
                <a:ea typeface="DM Sans Light"/>
                <a:cs typeface="DM Sans Light"/>
                <a:sym typeface="DM Sans Light"/>
              </a:defRPr>
            </a:lvl4pPr>
            <a:lvl5pPr lvl="4">
              <a:spcBef>
                <a:spcPts val="0"/>
              </a:spcBef>
              <a:spcAft>
                <a:spcPts val="0"/>
              </a:spcAft>
              <a:buClr>
                <a:schemeClr val="accent2"/>
              </a:buClr>
              <a:buSzPts val="1000"/>
              <a:buFont typeface="DM Sans Light"/>
              <a:buNone/>
              <a:defRPr sz="1000">
                <a:solidFill>
                  <a:schemeClr val="accent2"/>
                </a:solidFill>
                <a:latin typeface="DM Sans Light"/>
                <a:ea typeface="DM Sans Light"/>
                <a:cs typeface="DM Sans Light"/>
                <a:sym typeface="DM Sans Light"/>
              </a:defRPr>
            </a:lvl5pPr>
            <a:lvl6pPr lvl="5">
              <a:spcBef>
                <a:spcPts val="0"/>
              </a:spcBef>
              <a:spcAft>
                <a:spcPts val="0"/>
              </a:spcAft>
              <a:buClr>
                <a:schemeClr val="accent2"/>
              </a:buClr>
              <a:buSzPts val="1000"/>
              <a:buFont typeface="DM Sans Light"/>
              <a:buNone/>
              <a:defRPr sz="1000">
                <a:solidFill>
                  <a:schemeClr val="accent2"/>
                </a:solidFill>
                <a:latin typeface="DM Sans Light"/>
                <a:ea typeface="DM Sans Light"/>
                <a:cs typeface="DM Sans Light"/>
                <a:sym typeface="DM Sans Light"/>
              </a:defRPr>
            </a:lvl6pPr>
            <a:lvl7pPr lvl="6">
              <a:spcBef>
                <a:spcPts val="0"/>
              </a:spcBef>
              <a:spcAft>
                <a:spcPts val="0"/>
              </a:spcAft>
              <a:buClr>
                <a:schemeClr val="accent2"/>
              </a:buClr>
              <a:buSzPts val="1000"/>
              <a:buFont typeface="DM Sans Light"/>
              <a:buNone/>
              <a:defRPr sz="1000">
                <a:solidFill>
                  <a:schemeClr val="accent2"/>
                </a:solidFill>
                <a:latin typeface="DM Sans Light"/>
                <a:ea typeface="DM Sans Light"/>
                <a:cs typeface="DM Sans Light"/>
                <a:sym typeface="DM Sans Light"/>
              </a:defRPr>
            </a:lvl7pPr>
            <a:lvl8pPr lvl="7">
              <a:spcBef>
                <a:spcPts val="0"/>
              </a:spcBef>
              <a:spcAft>
                <a:spcPts val="0"/>
              </a:spcAft>
              <a:buClr>
                <a:schemeClr val="accent2"/>
              </a:buClr>
              <a:buSzPts val="1000"/>
              <a:buFont typeface="DM Sans Light"/>
              <a:buNone/>
              <a:defRPr sz="1000">
                <a:solidFill>
                  <a:schemeClr val="accent2"/>
                </a:solidFill>
                <a:latin typeface="DM Sans Light"/>
                <a:ea typeface="DM Sans Light"/>
                <a:cs typeface="DM Sans Light"/>
                <a:sym typeface="DM Sans Light"/>
              </a:defRPr>
            </a:lvl8pPr>
            <a:lvl9pPr lvl="8">
              <a:spcBef>
                <a:spcPts val="0"/>
              </a:spcBef>
              <a:spcAft>
                <a:spcPts val="0"/>
              </a:spcAft>
              <a:buClr>
                <a:schemeClr val="accent2"/>
              </a:buClr>
              <a:buSzPts val="1000"/>
              <a:buFont typeface="DM Sans Light"/>
              <a:buNone/>
              <a:defRPr sz="1000">
                <a:solidFill>
                  <a:schemeClr val="accent2"/>
                </a:solidFill>
                <a:latin typeface="DM Sans Light"/>
                <a:ea typeface="DM Sans Light"/>
                <a:cs typeface="DM Sans Light"/>
                <a:sym typeface="DM Sans Light"/>
              </a:defRPr>
            </a:lvl9pPr>
          </a:lstStyle>
          <a:p/>
        </p:txBody>
      </p:sp>
      <p:sp>
        <p:nvSpPr>
          <p:cNvPr id="251" name="Google Shape;251;p26"/>
          <p:cNvSpPr txBox="1"/>
          <p:nvPr>
            <p:ph idx="13" type="subTitle"/>
          </p:nvPr>
        </p:nvSpPr>
        <p:spPr>
          <a:xfrm>
            <a:off x="3411825" y="3864775"/>
            <a:ext cx="2321700" cy="187800"/>
          </a:xfrm>
          <a:prstGeom prst="rect">
            <a:avLst/>
          </a:prstGeom>
        </p:spPr>
        <p:txBody>
          <a:bodyPr anchorCtr="0" anchor="t" bIns="0" lIns="0" spcFirstLastPara="1" rIns="0" wrap="square" tIns="0">
            <a:noAutofit/>
          </a:bodyPr>
          <a:lstStyle>
            <a:lvl1pPr lvl="0">
              <a:spcBef>
                <a:spcPts val="0"/>
              </a:spcBef>
              <a:spcAft>
                <a:spcPts val="0"/>
              </a:spcAft>
              <a:buClr>
                <a:schemeClr val="dk1"/>
              </a:buClr>
              <a:buSzPts val="1600"/>
              <a:buNone/>
              <a:defRPr sz="1600">
                <a:solidFill>
                  <a:schemeClr val="dk1"/>
                </a:solidFill>
              </a:defRPr>
            </a:lvl1pPr>
            <a:lvl2pPr lvl="1">
              <a:spcBef>
                <a:spcPts val="0"/>
              </a:spcBef>
              <a:spcAft>
                <a:spcPts val="0"/>
              </a:spcAft>
              <a:buClr>
                <a:schemeClr val="dk1"/>
              </a:buClr>
              <a:buSzPts val="1000"/>
              <a:buNone/>
              <a:defRPr sz="1000">
                <a:solidFill>
                  <a:schemeClr val="dk1"/>
                </a:solidFill>
              </a:defRPr>
            </a:lvl2pPr>
            <a:lvl3pPr lvl="2">
              <a:spcBef>
                <a:spcPts val="0"/>
              </a:spcBef>
              <a:spcAft>
                <a:spcPts val="0"/>
              </a:spcAft>
              <a:buClr>
                <a:schemeClr val="dk1"/>
              </a:buClr>
              <a:buSzPts val="1000"/>
              <a:buNone/>
              <a:defRPr sz="1000">
                <a:solidFill>
                  <a:schemeClr val="dk1"/>
                </a:solidFill>
              </a:defRPr>
            </a:lvl3pPr>
            <a:lvl4pPr lvl="3">
              <a:spcBef>
                <a:spcPts val="0"/>
              </a:spcBef>
              <a:spcAft>
                <a:spcPts val="0"/>
              </a:spcAft>
              <a:buClr>
                <a:schemeClr val="dk1"/>
              </a:buClr>
              <a:buSzPts val="1000"/>
              <a:buNone/>
              <a:defRPr sz="1000">
                <a:solidFill>
                  <a:schemeClr val="dk1"/>
                </a:solidFill>
              </a:defRPr>
            </a:lvl4pPr>
            <a:lvl5pPr lvl="4">
              <a:spcBef>
                <a:spcPts val="0"/>
              </a:spcBef>
              <a:spcAft>
                <a:spcPts val="0"/>
              </a:spcAft>
              <a:buClr>
                <a:schemeClr val="dk1"/>
              </a:buClr>
              <a:buSzPts val="1000"/>
              <a:buNone/>
              <a:defRPr sz="1000">
                <a:solidFill>
                  <a:schemeClr val="dk1"/>
                </a:solidFill>
              </a:defRPr>
            </a:lvl5pPr>
            <a:lvl6pPr lvl="5">
              <a:spcBef>
                <a:spcPts val="0"/>
              </a:spcBef>
              <a:spcAft>
                <a:spcPts val="0"/>
              </a:spcAft>
              <a:buClr>
                <a:schemeClr val="dk1"/>
              </a:buClr>
              <a:buSzPts val="1000"/>
              <a:buNone/>
              <a:defRPr sz="1000">
                <a:solidFill>
                  <a:schemeClr val="dk1"/>
                </a:solidFill>
              </a:defRPr>
            </a:lvl6pPr>
            <a:lvl7pPr lvl="6">
              <a:spcBef>
                <a:spcPts val="0"/>
              </a:spcBef>
              <a:spcAft>
                <a:spcPts val="0"/>
              </a:spcAft>
              <a:buClr>
                <a:schemeClr val="dk1"/>
              </a:buClr>
              <a:buSzPts val="1000"/>
              <a:buNone/>
              <a:defRPr sz="1000">
                <a:solidFill>
                  <a:schemeClr val="dk1"/>
                </a:solidFill>
              </a:defRPr>
            </a:lvl7pPr>
            <a:lvl8pPr lvl="7">
              <a:spcBef>
                <a:spcPts val="0"/>
              </a:spcBef>
              <a:spcAft>
                <a:spcPts val="0"/>
              </a:spcAft>
              <a:buClr>
                <a:schemeClr val="dk1"/>
              </a:buClr>
              <a:buSzPts val="1000"/>
              <a:buNone/>
              <a:defRPr sz="1000">
                <a:solidFill>
                  <a:schemeClr val="dk1"/>
                </a:solidFill>
              </a:defRPr>
            </a:lvl8pPr>
            <a:lvl9pPr lvl="8">
              <a:spcBef>
                <a:spcPts val="0"/>
              </a:spcBef>
              <a:spcAft>
                <a:spcPts val="0"/>
              </a:spcAft>
              <a:buClr>
                <a:schemeClr val="dk1"/>
              </a:buClr>
              <a:buSzPts val="1000"/>
              <a:buNone/>
              <a:defRPr sz="1000">
                <a:solidFill>
                  <a:schemeClr val="dk1"/>
                </a:solidFill>
              </a:defRPr>
            </a:lvl9pPr>
          </a:lstStyle>
          <a:p/>
        </p:txBody>
      </p:sp>
      <p:sp>
        <p:nvSpPr>
          <p:cNvPr id="252" name="Google Shape;252;p26"/>
          <p:cNvSpPr txBox="1"/>
          <p:nvPr>
            <p:ph idx="14" type="subTitle"/>
          </p:nvPr>
        </p:nvSpPr>
        <p:spPr>
          <a:xfrm>
            <a:off x="3410600" y="3575375"/>
            <a:ext cx="2321700" cy="219600"/>
          </a:xfrm>
          <a:prstGeom prst="rect">
            <a:avLst/>
          </a:prstGeom>
        </p:spPr>
        <p:txBody>
          <a:bodyPr anchorCtr="0" anchor="ctr" bIns="0" lIns="0" spcFirstLastPara="1" rIns="0" wrap="square" tIns="0">
            <a:noAutofit/>
          </a:bodyPr>
          <a:lstStyle>
            <a:lvl1pPr lvl="0">
              <a:spcBef>
                <a:spcPts val="0"/>
              </a:spcBef>
              <a:spcAft>
                <a:spcPts val="0"/>
              </a:spcAft>
              <a:buClr>
                <a:schemeClr val="accent2"/>
              </a:buClr>
              <a:buSzPts val="1000"/>
              <a:buFont typeface="DM Sans Light"/>
              <a:buNone/>
              <a:defRPr sz="1000">
                <a:solidFill>
                  <a:schemeClr val="accent2"/>
                </a:solidFill>
                <a:latin typeface="DM Sans Light"/>
                <a:ea typeface="DM Sans Light"/>
                <a:cs typeface="DM Sans Light"/>
                <a:sym typeface="DM Sans Light"/>
              </a:defRPr>
            </a:lvl1pPr>
            <a:lvl2pPr lvl="1">
              <a:spcBef>
                <a:spcPts val="0"/>
              </a:spcBef>
              <a:spcAft>
                <a:spcPts val="0"/>
              </a:spcAft>
              <a:buClr>
                <a:schemeClr val="accent2"/>
              </a:buClr>
              <a:buSzPts val="1000"/>
              <a:buFont typeface="DM Sans Light"/>
              <a:buNone/>
              <a:defRPr sz="1000">
                <a:solidFill>
                  <a:schemeClr val="accent2"/>
                </a:solidFill>
                <a:latin typeface="DM Sans Light"/>
                <a:ea typeface="DM Sans Light"/>
                <a:cs typeface="DM Sans Light"/>
                <a:sym typeface="DM Sans Light"/>
              </a:defRPr>
            </a:lvl2pPr>
            <a:lvl3pPr lvl="2">
              <a:spcBef>
                <a:spcPts val="0"/>
              </a:spcBef>
              <a:spcAft>
                <a:spcPts val="0"/>
              </a:spcAft>
              <a:buClr>
                <a:schemeClr val="accent2"/>
              </a:buClr>
              <a:buSzPts val="1000"/>
              <a:buFont typeface="DM Sans Light"/>
              <a:buNone/>
              <a:defRPr sz="1000">
                <a:solidFill>
                  <a:schemeClr val="accent2"/>
                </a:solidFill>
                <a:latin typeface="DM Sans Light"/>
                <a:ea typeface="DM Sans Light"/>
                <a:cs typeface="DM Sans Light"/>
                <a:sym typeface="DM Sans Light"/>
              </a:defRPr>
            </a:lvl3pPr>
            <a:lvl4pPr lvl="3">
              <a:spcBef>
                <a:spcPts val="0"/>
              </a:spcBef>
              <a:spcAft>
                <a:spcPts val="0"/>
              </a:spcAft>
              <a:buClr>
                <a:schemeClr val="accent2"/>
              </a:buClr>
              <a:buSzPts val="1000"/>
              <a:buFont typeface="DM Sans Light"/>
              <a:buNone/>
              <a:defRPr sz="1000">
                <a:solidFill>
                  <a:schemeClr val="accent2"/>
                </a:solidFill>
                <a:latin typeface="DM Sans Light"/>
                <a:ea typeface="DM Sans Light"/>
                <a:cs typeface="DM Sans Light"/>
                <a:sym typeface="DM Sans Light"/>
              </a:defRPr>
            </a:lvl4pPr>
            <a:lvl5pPr lvl="4">
              <a:spcBef>
                <a:spcPts val="0"/>
              </a:spcBef>
              <a:spcAft>
                <a:spcPts val="0"/>
              </a:spcAft>
              <a:buClr>
                <a:schemeClr val="accent2"/>
              </a:buClr>
              <a:buSzPts val="1000"/>
              <a:buFont typeface="DM Sans Light"/>
              <a:buNone/>
              <a:defRPr sz="1000">
                <a:solidFill>
                  <a:schemeClr val="accent2"/>
                </a:solidFill>
                <a:latin typeface="DM Sans Light"/>
                <a:ea typeface="DM Sans Light"/>
                <a:cs typeface="DM Sans Light"/>
                <a:sym typeface="DM Sans Light"/>
              </a:defRPr>
            </a:lvl5pPr>
            <a:lvl6pPr lvl="5">
              <a:spcBef>
                <a:spcPts val="0"/>
              </a:spcBef>
              <a:spcAft>
                <a:spcPts val="0"/>
              </a:spcAft>
              <a:buClr>
                <a:schemeClr val="accent2"/>
              </a:buClr>
              <a:buSzPts val="1000"/>
              <a:buFont typeface="DM Sans Light"/>
              <a:buNone/>
              <a:defRPr sz="1000">
                <a:solidFill>
                  <a:schemeClr val="accent2"/>
                </a:solidFill>
                <a:latin typeface="DM Sans Light"/>
                <a:ea typeface="DM Sans Light"/>
                <a:cs typeface="DM Sans Light"/>
                <a:sym typeface="DM Sans Light"/>
              </a:defRPr>
            </a:lvl6pPr>
            <a:lvl7pPr lvl="6">
              <a:spcBef>
                <a:spcPts val="0"/>
              </a:spcBef>
              <a:spcAft>
                <a:spcPts val="0"/>
              </a:spcAft>
              <a:buClr>
                <a:schemeClr val="accent2"/>
              </a:buClr>
              <a:buSzPts val="1000"/>
              <a:buFont typeface="DM Sans Light"/>
              <a:buNone/>
              <a:defRPr sz="1000">
                <a:solidFill>
                  <a:schemeClr val="accent2"/>
                </a:solidFill>
                <a:latin typeface="DM Sans Light"/>
                <a:ea typeface="DM Sans Light"/>
                <a:cs typeface="DM Sans Light"/>
                <a:sym typeface="DM Sans Light"/>
              </a:defRPr>
            </a:lvl7pPr>
            <a:lvl8pPr lvl="7">
              <a:spcBef>
                <a:spcPts val="0"/>
              </a:spcBef>
              <a:spcAft>
                <a:spcPts val="0"/>
              </a:spcAft>
              <a:buClr>
                <a:schemeClr val="accent2"/>
              </a:buClr>
              <a:buSzPts val="1000"/>
              <a:buFont typeface="DM Sans Light"/>
              <a:buNone/>
              <a:defRPr sz="1000">
                <a:solidFill>
                  <a:schemeClr val="accent2"/>
                </a:solidFill>
                <a:latin typeface="DM Sans Light"/>
                <a:ea typeface="DM Sans Light"/>
                <a:cs typeface="DM Sans Light"/>
                <a:sym typeface="DM Sans Light"/>
              </a:defRPr>
            </a:lvl8pPr>
            <a:lvl9pPr lvl="8">
              <a:spcBef>
                <a:spcPts val="0"/>
              </a:spcBef>
              <a:spcAft>
                <a:spcPts val="0"/>
              </a:spcAft>
              <a:buClr>
                <a:schemeClr val="accent2"/>
              </a:buClr>
              <a:buSzPts val="1000"/>
              <a:buFont typeface="DM Sans Light"/>
              <a:buNone/>
              <a:defRPr sz="1000">
                <a:solidFill>
                  <a:schemeClr val="accent2"/>
                </a:solidFill>
                <a:latin typeface="DM Sans Light"/>
                <a:ea typeface="DM Sans Light"/>
                <a:cs typeface="DM Sans Light"/>
                <a:sym typeface="DM Sans Light"/>
              </a:defRPr>
            </a:lvl9pPr>
          </a:lstStyle>
          <a:p/>
        </p:txBody>
      </p:sp>
      <p:sp>
        <p:nvSpPr>
          <p:cNvPr id="253" name="Google Shape;253;p26"/>
          <p:cNvSpPr txBox="1"/>
          <p:nvPr>
            <p:ph idx="15" type="subTitle"/>
          </p:nvPr>
        </p:nvSpPr>
        <p:spPr>
          <a:xfrm>
            <a:off x="6460475" y="3864775"/>
            <a:ext cx="2321700" cy="187800"/>
          </a:xfrm>
          <a:prstGeom prst="rect">
            <a:avLst/>
          </a:prstGeom>
        </p:spPr>
        <p:txBody>
          <a:bodyPr anchorCtr="0" anchor="t" bIns="0" lIns="0" spcFirstLastPara="1" rIns="0" wrap="square" tIns="0">
            <a:noAutofit/>
          </a:bodyPr>
          <a:lstStyle>
            <a:lvl1pPr lvl="0">
              <a:spcBef>
                <a:spcPts val="0"/>
              </a:spcBef>
              <a:spcAft>
                <a:spcPts val="0"/>
              </a:spcAft>
              <a:buClr>
                <a:schemeClr val="dk1"/>
              </a:buClr>
              <a:buSzPts val="1600"/>
              <a:buNone/>
              <a:defRPr sz="1600">
                <a:solidFill>
                  <a:schemeClr val="dk1"/>
                </a:solidFill>
              </a:defRPr>
            </a:lvl1pPr>
            <a:lvl2pPr lvl="1">
              <a:spcBef>
                <a:spcPts val="0"/>
              </a:spcBef>
              <a:spcAft>
                <a:spcPts val="0"/>
              </a:spcAft>
              <a:buClr>
                <a:schemeClr val="dk1"/>
              </a:buClr>
              <a:buSzPts val="1000"/>
              <a:buNone/>
              <a:defRPr sz="1000">
                <a:solidFill>
                  <a:schemeClr val="dk1"/>
                </a:solidFill>
              </a:defRPr>
            </a:lvl2pPr>
            <a:lvl3pPr lvl="2">
              <a:spcBef>
                <a:spcPts val="0"/>
              </a:spcBef>
              <a:spcAft>
                <a:spcPts val="0"/>
              </a:spcAft>
              <a:buClr>
                <a:schemeClr val="dk1"/>
              </a:buClr>
              <a:buSzPts val="1000"/>
              <a:buNone/>
              <a:defRPr sz="1000">
                <a:solidFill>
                  <a:schemeClr val="dk1"/>
                </a:solidFill>
              </a:defRPr>
            </a:lvl3pPr>
            <a:lvl4pPr lvl="3">
              <a:spcBef>
                <a:spcPts val="0"/>
              </a:spcBef>
              <a:spcAft>
                <a:spcPts val="0"/>
              </a:spcAft>
              <a:buClr>
                <a:schemeClr val="dk1"/>
              </a:buClr>
              <a:buSzPts val="1000"/>
              <a:buNone/>
              <a:defRPr sz="1000">
                <a:solidFill>
                  <a:schemeClr val="dk1"/>
                </a:solidFill>
              </a:defRPr>
            </a:lvl4pPr>
            <a:lvl5pPr lvl="4">
              <a:spcBef>
                <a:spcPts val="0"/>
              </a:spcBef>
              <a:spcAft>
                <a:spcPts val="0"/>
              </a:spcAft>
              <a:buClr>
                <a:schemeClr val="dk1"/>
              </a:buClr>
              <a:buSzPts val="1000"/>
              <a:buNone/>
              <a:defRPr sz="1000">
                <a:solidFill>
                  <a:schemeClr val="dk1"/>
                </a:solidFill>
              </a:defRPr>
            </a:lvl5pPr>
            <a:lvl6pPr lvl="5">
              <a:spcBef>
                <a:spcPts val="0"/>
              </a:spcBef>
              <a:spcAft>
                <a:spcPts val="0"/>
              </a:spcAft>
              <a:buClr>
                <a:schemeClr val="dk1"/>
              </a:buClr>
              <a:buSzPts val="1000"/>
              <a:buNone/>
              <a:defRPr sz="1000">
                <a:solidFill>
                  <a:schemeClr val="dk1"/>
                </a:solidFill>
              </a:defRPr>
            </a:lvl6pPr>
            <a:lvl7pPr lvl="6">
              <a:spcBef>
                <a:spcPts val="0"/>
              </a:spcBef>
              <a:spcAft>
                <a:spcPts val="0"/>
              </a:spcAft>
              <a:buClr>
                <a:schemeClr val="dk1"/>
              </a:buClr>
              <a:buSzPts val="1000"/>
              <a:buNone/>
              <a:defRPr sz="1000">
                <a:solidFill>
                  <a:schemeClr val="dk1"/>
                </a:solidFill>
              </a:defRPr>
            </a:lvl7pPr>
            <a:lvl8pPr lvl="7">
              <a:spcBef>
                <a:spcPts val="0"/>
              </a:spcBef>
              <a:spcAft>
                <a:spcPts val="0"/>
              </a:spcAft>
              <a:buClr>
                <a:schemeClr val="dk1"/>
              </a:buClr>
              <a:buSzPts val="1000"/>
              <a:buNone/>
              <a:defRPr sz="1000">
                <a:solidFill>
                  <a:schemeClr val="dk1"/>
                </a:solidFill>
              </a:defRPr>
            </a:lvl8pPr>
            <a:lvl9pPr lvl="8">
              <a:spcBef>
                <a:spcPts val="0"/>
              </a:spcBef>
              <a:spcAft>
                <a:spcPts val="0"/>
              </a:spcAft>
              <a:buClr>
                <a:schemeClr val="dk1"/>
              </a:buClr>
              <a:buSzPts val="1000"/>
              <a:buNone/>
              <a:defRPr sz="1000">
                <a:solidFill>
                  <a:schemeClr val="dk1"/>
                </a:solidFill>
              </a:defRPr>
            </a:lvl9pPr>
          </a:lstStyle>
          <a:p/>
        </p:txBody>
      </p:sp>
      <p:sp>
        <p:nvSpPr>
          <p:cNvPr id="254" name="Google Shape;254;p26"/>
          <p:cNvSpPr txBox="1"/>
          <p:nvPr>
            <p:ph idx="16" type="subTitle"/>
          </p:nvPr>
        </p:nvSpPr>
        <p:spPr>
          <a:xfrm>
            <a:off x="6459250" y="3575375"/>
            <a:ext cx="2321700" cy="219600"/>
          </a:xfrm>
          <a:prstGeom prst="rect">
            <a:avLst/>
          </a:prstGeom>
        </p:spPr>
        <p:txBody>
          <a:bodyPr anchorCtr="0" anchor="ctr" bIns="0" lIns="0" spcFirstLastPara="1" rIns="0" wrap="square" tIns="0">
            <a:noAutofit/>
          </a:bodyPr>
          <a:lstStyle>
            <a:lvl1pPr lvl="0">
              <a:spcBef>
                <a:spcPts val="0"/>
              </a:spcBef>
              <a:spcAft>
                <a:spcPts val="0"/>
              </a:spcAft>
              <a:buClr>
                <a:schemeClr val="accent2"/>
              </a:buClr>
              <a:buSzPts val="1000"/>
              <a:buFont typeface="DM Sans Light"/>
              <a:buNone/>
              <a:defRPr sz="1000">
                <a:solidFill>
                  <a:schemeClr val="accent2"/>
                </a:solidFill>
                <a:latin typeface="DM Sans Light"/>
                <a:ea typeface="DM Sans Light"/>
                <a:cs typeface="DM Sans Light"/>
                <a:sym typeface="DM Sans Light"/>
              </a:defRPr>
            </a:lvl1pPr>
            <a:lvl2pPr lvl="1">
              <a:spcBef>
                <a:spcPts val="0"/>
              </a:spcBef>
              <a:spcAft>
                <a:spcPts val="0"/>
              </a:spcAft>
              <a:buClr>
                <a:schemeClr val="accent2"/>
              </a:buClr>
              <a:buSzPts val="1000"/>
              <a:buFont typeface="DM Sans Light"/>
              <a:buNone/>
              <a:defRPr sz="1000">
                <a:solidFill>
                  <a:schemeClr val="accent2"/>
                </a:solidFill>
                <a:latin typeface="DM Sans Light"/>
                <a:ea typeface="DM Sans Light"/>
                <a:cs typeface="DM Sans Light"/>
                <a:sym typeface="DM Sans Light"/>
              </a:defRPr>
            </a:lvl2pPr>
            <a:lvl3pPr lvl="2">
              <a:spcBef>
                <a:spcPts val="0"/>
              </a:spcBef>
              <a:spcAft>
                <a:spcPts val="0"/>
              </a:spcAft>
              <a:buClr>
                <a:schemeClr val="accent2"/>
              </a:buClr>
              <a:buSzPts val="1000"/>
              <a:buFont typeface="DM Sans Light"/>
              <a:buNone/>
              <a:defRPr sz="1000">
                <a:solidFill>
                  <a:schemeClr val="accent2"/>
                </a:solidFill>
                <a:latin typeface="DM Sans Light"/>
                <a:ea typeface="DM Sans Light"/>
                <a:cs typeface="DM Sans Light"/>
                <a:sym typeface="DM Sans Light"/>
              </a:defRPr>
            </a:lvl3pPr>
            <a:lvl4pPr lvl="3">
              <a:spcBef>
                <a:spcPts val="0"/>
              </a:spcBef>
              <a:spcAft>
                <a:spcPts val="0"/>
              </a:spcAft>
              <a:buClr>
                <a:schemeClr val="accent2"/>
              </a:buClr>
              <a:buSzPts val="1000"/>
              <a:buFont typeface="DM Sans Light"/>
              <a:buNone/>
              <a:defRPr sz="1000">
                <a:solidFill>
                  <a:schemeClr val="accent2"/>
                </a:solidFill>
                <a:latin typeface="DM Sans Light"/>
                <a:ea typeface="DM Sans Light"/>
                <a:cs typeface="DM Sans Light"/>
                <a:sym typeface="DM Sans Light"/>
              </a:defRPr>
            </a:lvl4pPr>
            <a:lvl5pPr lvl="4">
              <a:spcBef>
                <a:spcPts val="0"/>
              </a:spcBef>
              <a:spcAft>
                <a:spcPts val="0"/>
              </a:spcAft>
              <a:buClr>
                <a:schemeClr val="accent2"/>
              </a:buClr>
              <a:buSzPts val="1000"/>
              <a:buFont typeface="DM Sans Light"/>
              <a:buNone/>
              <a:defRPr sz="1000">
                <a:solidFill>
                  <a:schemeClr val="accent2"/>
                </a:solidFill>
                <a:latin typeface="DM Sans Light"/>
                <a:ea typeface="DM Sans Light"/>
                <a:cs typeface="DM Sans Light"/>
                <a:sym typeface="DM Sans Light"/>
              </a:defRPr>
            </a:lvl5pPr>
            <a:lvl6pPr lvl="5">
              <a:spcBef>
                <a:spcPts val="0"/>
              </a:spcBef>
              <a:spcAft>
                <a:spcPts val="0"/>
              </a:spcAft>
              <a:buClr>
                <a:schemeClr val="accent2"/>
              </a:buClr>
              <a:buSzPts val="1000"/>
              <a:buFont typeface="DM Sans Light"/>
              <a:buNone/>
              <a:defRPr sz="1000">
                <a:solidFill>
                  <a:schemeClr val="accent2"/>
                </a:solidFill>
                <a:latin typeface="DM Sans Light"/>
                <a:ea typeface="DM Sans Light"/>
                <a:cs typeface="DM Sans Light"/>
                <a:sym typeface="DM Sans Light"/>
              </a:defRPr>
            </a:lvl6pPr>
            <a:lvl7pPr lvl="6">
              <a:spcBef>
                <a:spcPts val="0"/>
              </a:spcBef>
              <a:spcAft>
                <a:spcPts val="0"/>
              </a:spcAft>
              <a:buClr>
                <a:schemeClr val="accent2"/>
              </a:buClr>
              <a:buSzPts val="1000"/>
              <a:buFont typeface="DM Sans Light"/>
              <a:buNone/>
              <a:defRPr sz="1000">
                <a:solidFill>
                  <a:schemeClr val="accent2"/>
                </a:solidFill>
                <a:latin typeface="DM Sans Light"/>
                <a:ea typeface="DM Sans Light"/>
                <a:cs typeface="DM Sans Light"/>
                <a:sym typeface="DM Sans Light"/>
              </a:defRPr>
            </a:lvl7pPr>
            <a:lvl8pPr lvl="7">
              <a:spcBef>
                <a:spcPts val="0"/>
              </a:spcBef>
              <a:spcAft>
                <a:spcPts val="0"/>
              </a:spcAft>
              <a:buClr>
                <a:schemeClr val="accent2"/>
              </a:buClr>
              <a:buSzPts val="1000"/>
              <a:buFont typeface="DM Sans Light"/>
              <a:buNone/>
              <a:defRPr sz="1000">
                <a:solidFill>
                  <a:schemeClr val="accent2"/>
                </a:solidFill>
                <a:latin typeface="DM Sans Light"/>
                <a:ea typeface="DM Sans Light"/>
                <a:cs typeface="DM Sans Light"/>
                <a:sym typeface="DM Sans Light"/>
              </a:defRPr>
            </a:lvl8pPr>
            <a:lvl9pPr lvl="8">
              <a:spcBef>
                <a:spcPts val="0"/>
              </a:spcBef>
              <a:spcAft>
                <a:spcPts val="0"/>
              </a:spcAft>
              <a:buClr>
                <a:schemeClr val="accent2"/>
              </a:buClr>
              <a:buSzPts val="1000"/>
              <a:buFont typeface="DM Sans Light"/>
              <a:buNone/>
              <a:defRPr sz="1000">
                <a:solidFill>
                  <a:schemeClr val="accent2"/>
                </a:solidFill>
                <a:latin typeface="DM Sans Light"/>
                <a:ea typeface="DM Sans Light"/>
                <a:cs typeface="DM Sans Light"/>
                <a:sym typeface="DM Sans Light"/>
              </a:defRPr>
            </a:lvl9pPr>
          </a:lstStyle>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udience - Alt 1">
  <p:cSld name="CUSTOM_4">
    <p:spTree>
      <p:nvGrpSpPr>
        <p:cNvPr id="255" name="Shape 255"/>
        <p:cNvGrpSpPr/>
        <p:nvPr/>
      </p:nvGrpSpPr>
      <p:grpSpPr>
        <a:xfrm>
          <a:off x="0" y="0"/>
          <a:ext cx="0" cy="0"/>
          <a:chOff x="0" y="0"/>
          <a:chExt cx="0" cy="0"/>
        </a:xfrm>
      </p:grpSpPr>
      <p:sp>
        <p:nvSpPr>
          <p:cNvPr id="256" name="Google Shape;256;p27"/>
          <p:cNvSpPr txBox="1"/>
          <p:nvPr>
            <p:ph idx="1" type="subTitle"/>
          </p:nvPr>
        </p:nvSpPr>
        <p:spPr>
          <a:xfrm>
            <a:off x="742900" y="2158550"/>
            <a:ext cx="3213000" cy="138600"/>
          </a:xfrm>
          <a:prstGeom prst="rect">
            <a:avLst/>
          </a:prstGeom>
        </p:spPr>
        <p:txBody>
          <a:bodyPr anchorCtr="0" anchor="t" bIns="0" lIns="0" spcFirstLastPara="1" rIns="0" wrap="square" tIns="0">
            <a:noAutofit/>
          </a:bodyPr>
          <a:lstStyle>
            <a:lvl1pPr lvl="0">
              <a:spcBef>
                <a:spcPts val="0"/>
              </a:spcBef>
              <a:spcAft>
                <a:spcPts val="0"/>
              </a:spcAft>
              <a:buSzPts val="1000"/>
              <a:buFont typeface="DM Sans SemiBold"/>
              <a:buNone/>
              <a:defRPr sz="1000">
                <a:latin typeface="DM Sans SemiBold"/>
                <a:ea typeface="DM Sans SemiBold"/>
                <a:cs typeface="DM Sans SemiBold"/>
                <a:sym typeface="DM Sans SemiBold"/>
              </a:defRPr>
            </a:lvl1pPr>
            <a:lvl2pPr lvl="1">
              <a:spcBef>
                <a:spcPts val="0"/>
              </a:spcBef>
              <a:spcAft>
                <a:spcPts val="0"/>
              </a:spcAft>
              <a:buSzPts val="1400"/>
              <a:buFont typeface="DM Sans SemiBold"/>
              <a:buNone/>
              <a:defRPr>
                <a:latin typeface="DM Sans SemiBold"/>
                <a:ea typeface="DM Sans SemiBold"/>
                <a:cs typeface="DM Sans SemiBold"/>
                <a:sym typeface="DM Sans SemiBold"/>
              </a:defRPr>
            </a:lvl2pPr>
            <a:lvl3pPr lvl="2">
              <a:spcBef>
                <a:spcPts val="0"/>
              </a:spcBef>
              <a:spcAft>
                <a:spcPts val="0"/>
              </a:spcAft>
              <a:buSzPts val="1400"/>
              <a:buFont typeface="DM Sans SemiBold"/>
              <a:buNone/>
              <a:defRPr>
                <a:latin typeface="DM Sans SemiBold"/>
                <a:ea typeface="DM Sans SemiBold"/>
                <a:cs typeface="DM Sans SemiBold"/>
                <a:sym typeface="DM Sans SemiBold"/>
              </a:defRPr>
            </a:lvl3pPr>
            <a:lvl4pPr lvl="3">
              <a:spcBef>
                <a:spcPts val="0"/>
              </a:spcBef>
              <a:spcAft>
                <a:spcPts val="0"/>
              </a:spcAft>
              <a:buSzPts val="1400"/>
              <a:buFont typeface="DM Sans SemiBold"/>
              <a:buNone/>
              <a:defRPr>
                <a:latin typeface="DM Sans SemiBold"/>
                <a:ea typeface="DM Sans SemiBold"/>
                <a:cs typeface="DM Sans SemiBold"/>
                <a:sym typeface="DM Sans SemiBold"/>
              </a:defRPr>
            </a:lvl4pPr>
            <a:lvl5pPr lvl="4">
              <a:spcBef>
                <a:spcPts val="0"/>
              </a:spcBef>
              <a:spcAft>
                <a:spcPts val="0"/>
              </a:spcAft>
              <a:buSzPts val="1400"/>
              <a:buFont typeface="DM Sans SemiBold"/>
              <a:buNone/>
              <a:defRPr>
                <a:latin typeface="DM Sans SemiBold"/>
                <a:ea typeface="DM Sans SemiBold"/>
                <a:cs typeface="DM Sans SemiBold"/>
                <a:sym typeface="DM Sans SemiBold"/>
              </a:defRPr>
            </a:lvl5pPr>
            <a:lvl6pPr lvl="5">
              <a:spcBef>
                <a:spcPts val="0"/>
              </a:spcBef>
              <a:spcAft>
                <a:spcPts val="0"/>
              </a:spcAft>
              <a:buSzPts val="1400"/>
              <a:buFont typeface="DM Sans SemiBold"/>
              <a:buNone/>
              <a:defRPr>
                <a:latin typeface="DM Sans SemiBold"/>
                <a:ea typeface="DM Sans SemiBold"/>
                <a:cs typeface="DM Sans SemiBold"/>
                <a:sym typeface="DM Sans SemiBold"/>
              </a:defRPr>
            </a:lvl6pPr>
            <a:lvl7pPr lvl="6">
              <a:spcBef>
                <a:spcPts val="0"/>
              </a:spcBef>
              <a:spcAft>
                <a:spcPts val="0"/>
              </a:spcAft>
              <a:buSzPts val="1400"/>
              <a:buFont typeface="DM Sans SemiBold"/>
              <a:buNone/>
              <a:defRPr>
                <a:latin typeface="DM Sans SemiBold"/>
                <a:ea typeface="DM Sans SemiBold"/>
                <a:cs typeface="DM Sans SemiBold"/>
                <a:sym typeface="DM Sans SemiBold"/>
              </a:defRPr>
            </a:lvl7pPr>
            <a:lvl8pPr lvl="7">
              <a:spcBef>
                <a:spcPts val="0"/>
              </a:spcBef>
              <a:spcAft>
                <a:spcPts val="0"/>
              </a:spcAft>
              <a:buSzPts val="1400"/>
              <a:buFont typeface="DM Sans SemiBold"/>
              <a:buNone/>
              <a:defRPr>
                <a:latin typeface="DM Sans SemiBold"/>
                <a:ea typeface="DM Sans SemiBold"/>
                <a:cs typeface="DM Sans SemiBold"/>
                <a:sym typeface="DM Sans SemiBold"/>
              </a:defRPr>
            </a:lvl8pPr>
            <a:lvl9pPr lvl="8">
              <a:spcBef>
                <a:spcPts val="0"/>
              </a:spcBef>
              <a:spcAft>
                <a:spcPts val="0"/>
              </a:spcAft>
              <a:buSzPts val="1400"/>
              <a:buFont typeface="DM Sans SemiBold"/>
              <a:buNone/>
              <a:defRPr>
                <a:latin typeface="DM Sans SemiBold"/>
                <a:ea typeface="DM Sans SemiBold"/>
                <a:cs typeface="DM Sans SemiBold"/>
                <a:sym typeface="DM Sans SemiBold"/>
              </a:defRPr>
            </a:lvl9pPr>
          </a:lstStyle>
          <a:p/>
        </p:txBody>
      </p:sp>
      <p:sp>
        <p:nvSpPr>
          <p:cNvPr id="257" name="Google Shape;257;p27"/>
          <p:cNvSpPr txBox="1"/>
          <p:nvPr>
            <p:ph idx="2" type="body"/>
          </p:nvPr>
        </p:nvSpPr>
        <p:spPr>
          <a:xfrm>
            <a:off x="742900" y="2381875"/>
            <a:ext cx="3213000" cy="461700"/>
          </a:xfrm>
          <a:prstGeom prst="rect">
            <a:avLst/>
          </a:prstGeom>
          <a:noFill/>
        </p:spPr>
        <p:txBody>
          <a:bodyPr anchorCtr="0" anchor="t" bIns="0" lIns="0" spcFirstLastPara="1" rIns="0" wrap="square" tIns="0">
            <a:noAutofit/>
          </a:bodyPr>
          <a:lstStyle>
            <a:lvl1pPr indent="-292100" lvl="0" marL="457200">
              <a:spcBef>
                <a:spcPts val="0"/>
              </a:spcBef>
              <a:spcAft>
                <a:spcPts val="0"/>
              </a:spcAft>
              <a:buClr>
                <a:schemeClr val="lt1"/>
              </a:buClr>
              <a:buSzPts val="1000"/>
              <a:buFont typeface="DM Sans Light"/>
              <a:buChar char="●"/>
              <a:defRPr sz="1000">
                <a:latin typeface="DM Sans Light"/>
                <a:ea typeface="DM Sans Light"/>
                <a:cs typeface="DM Sans Light"/>
                <a:sym typeface="DM Sans Light"/>
              </a:defRPr>
            </a:lvl1pPr>
            <a:lvl2pPr indent="-292100" lvl="1" marL="914400">
              <a:spcBef>
                <a:spcPts val="0"/>
              </a:spcBef>
              <a:spcAft>
                <a:spcPts val="0"/>
              </a:spcAft>
              <a:buClr>
                <a:schemeClr val="lt1"/>
              </a:buClr>
              <a:buSzPts val="1000"/>
              <a:buFont typeface="DM Sans Light"/>
              <a:buChar char="○"/>
              <a:defRPr sz="1000">
                <a:latin typeface="DM Sans Light"/>
                <a:ea typeface="DM Sans Light"/>
                <a:cs typeface="DM Sans Light"/>
                <a:sym typeface="DM Sans Light"/>
              </a:defRPr>
            </a:lvl2pPr>
            <a:lvl3pPr indent="-292100" lvl="2" marL="1371600">
              <a:spcBef>
                <a:spcPts val="0"/>
              </a:spcBef>
              <a:spcAft>
                <a:spcPts val="0"/>
              </a:spcAft>
              <a:buClr>
                <a:schemeClr val="lt1"/>
              </a:buClr>
              <a:buSzPts val="1000"/>
              <a:buFont typeface="DM Sans Light"/>
              <a:buChar char="■"/>
              <a:defRPr sz="1000">
                <a:latin typeface="DM Sans Light"/>
                <a:ea typeface="DM Sans Light"/>
                <a:cs typeface="DM Sans Light"/>
                <a:sym typeface="DM Sans Light"/>
              </a:defRPr>
            </a:lvl3pPr>
            <a:lvl4pPr indent="-292100" lvl="3" marL="1828800">
              <a:spcBef>
                <a:spcPts val="0"/>
              </a:spcBef>
              <a:spcAft>
                <a:spcPts val="0"/>
              </a:spcAft>
              <a:buClr>
                <a:schemeClr val="lt1"/>
              </a:buClr>
              <a:buSzPts val="1000"/>
              <a:buFont typeface="DM Sans Light"/>
              <a:buChar char="●"/>
              <a:defRPr sz="1000">
                <a:latin typeface="DM Sans Light"/>
                <a:ea typeface="DM Sans Light"/>
                <a:cs typeface="DM Sans Light"/>
                <a:sym typeface="DM Sans Light"/>
              </a:defRPr>
            </a:lvl4pPr>
            <a:lvl5pPr indent="-292100" lvl="4" marL="2286000">
              <a:spcBef>
                <a:spcPts val="0"/>
              </a:spcBef>
              <a:spcAft>
                <a:spcPts val="0"/>
              </a:spcAft>
              <a:buClr>
                <a:schemeClr val="lt1"/>
              </a:buClr>
              <a:buSzPts val="1000"/>
              <a:buFont typeface="DM Sans Light"/>
              <a:buChar char="○"/>
              <a:defRPr sz="1000">
                <a:latin typeface="DM Sans Light"/>
                <a:ea typeface="DM Sans Light"/>
                <a:cs typeface="DM Sans Light"/>
                <a:sym typeface="DM Sans Light"/>
              </a:defRPr>
            </a:lvl5pPr>
            <a:lvl6pPr indent="-292100" lvl="5" marL="2743200">
              <a:spcBef>
                <a:spcPts val="0"/>
              </a:spcBef>
              <a:spcAft>
                <a:spcPts val="0"/>
              </a:spcAft>
              <a:buClr>
                <a:schemeClr val="lt1"/>
              </a:buClr>
              <a:buSzPts val="1000"/>
              <a:buFont typeface="DM Sans Light"/>
              <a:buChar char="■"/>
              <a:defRPr sz="1000">
                <a:latin typeface="DM Sans Light"/>
                <a:ea typeface="DM Sans Light"/>
                <a:cs typeface="DM Sans Light"/>
                <a:sym typeface="DM Sans Light"/>
              </a:defRPr>
            </a:lvl6pPr>
            <a:lvl7pPr indent="-292100" lvl="6" marL="3200400">
              <a:spcBef>
                <a:spcPts val="0"/>
              </a:spcBef>
              <a:spcAft>
                <a:spcPts val="0"/>
              </a:spcAft>
              <a:buClr>
                <a:schemeClr val="lt1"/>
              </a:buClr>
              <a:buSzPts val="1000"/>
              <a:buFont typeface="DM Sans Light"/>
              <a:buChar char="●"/>
              <a:defRPr sz="1000">
                <a:latin typeface="DM Sans Light"/>
                <a:ea typeface="DM Sans Light"/>
                <a:cs typeface="DM Sans Light"/>
                <a:sym typeface="DM Sans Light"/>
              </a:defRPr>
            </a:lvl7pPr>
            <a:lvl8pPr indent="-292100" lvl="7" marL="3657600">
              <a:spcBef>
                <a:spcPts val="0"/>
              </a:spcBef>
              <a:spcAft>
                <a:spcPts val="0"/>
              </a:spcAft>
              <a:buClr>
                <a:schemeClr val="lt1"/>
              </a:buClr>
              <a:buSzPts val="1000"/>
              <a:buFont typeface="DM Sans Light"/>
              <a:buChar char="○"/>
              <a:defRPr sz="1000">
                <a:latin typeface="DM Sans Light"/>
                <a:ea typeface="DM Sans Light"/>
                <a:cs typeface="DM Sans Light"/>
                <a:sym typeface="DM Sans Light"/>
              </a:defRPr>
            </a:lvl8pPr>
            <a:lvl9pPr indent="-292100" lvl="8" marL="4114800">
              <a:spcBef>
                <a:spcPts val="0"/>
              </a:spcBef>
              <a:spcAft>
                <a:spcPts val="0"/>
              </a:spcAft>
              <a:buClr>
                <a:schemeClr val="lt1"/>
              </a:buClr>
              <a:buSzPts val="1000"/>
              <a:buFont typeface="DM Sans Light"/>
              <a:buChar char="■"/>
              <a:defRPr sz="1000">
                <a:latin typeface="DM Sans Light"/>
                <a:ea typeface="DM Sans Light"/>
                <a:cs typeface="DM Sans Light"/>
                <a:sym typeface="DM Sans Light"/>
              </a:defRPr>
            </a:lvl9pPr>
          </a:lstStyle>
          <a:p/>
        </p:txBody>
      </p:sp>
      <p:sp>
        <p:nvSpPr>
          <p:cNvPr id="258" name="Google Shape;258;p27"/>
          <p:cNvSpPr/>
          <p:nvPr>
            <p:ph idx="3" type="pic"/>
          </p:nvPr>
        </p:nvSpPr>
        <p:spPr>
          <a:xfrm>
            <a:off x="5402575" y="0"/>
            <a:ext cx="3739800" cy="3129600"/>
          </a:xfrm>
          <a:prstGeom prst="rect">
            <a:avLst/>
          </a:prstGeom>
          <a:noFill/>
          <a:ln cap="flat" cmpd="sng" w="9525">
            <a:solidFill>
              <a:schemeClr val="accent6"/>
            </a:solidFill>
            <a:prstDash val="solid"/>
            <a:round/>
            <a:headEnd len="sm" w="sm" type="none"/>
            <a:tailEnd len="sm" w="sm" type="none"/>
          </a:ln>
        </p:spPr>
      </p:sp>
      <p:sp>
        <p:nvSpPr>
          <p:cNvPr id="259" name="Google Shape;259;p27"/>
          <p:cNvSpPr txBox="1"/>
          <p:nvPr>
            <p:ph type="title"/>
          </p:nvPr>
        </p:nvSpPr>
        <p:spPr>
          <a:xfrm>
            <a:off x="361975" y="988550"/>
            <a:ext cx="4297200" cy="587700"/>
          </a:xfrm>
          <a:prstGeom prst="rect">
            <a:avLst/>
          </a:prstGeom>
        </p:spPr>
        <p:txBody>
          <a:bodyPr anchorCtr="0" anchor="t" bIns="0" lIns="0" spcFirstLastPara="1" rIns="0" wrap="square" tIns="0">
            <a:spAutoFit/>
          </a:bodyPr>
          <a:lstStyle>
            <a:lvl1pPr lvl="0">
              <a:lnSpc>
                <a:spcPct val="90000"/>
              </a:lnSpc>
              <a:spcBef>
                <a:spcPts val="0"/>
              </a:spcBef>
              <a:spcAft>
                <a:spcPts val="0"/>
              </a:spcAft>
              <a:buNone/>
              <a:defRPr sz="2200"/>
            </a:lvl1pPr>
            <a:lvl2pPr lvl="1">
              <a:lnSpc>
                <a:spcPct val="90000"/>
              </a:lnSpc>
              <a:spcBef>
                <a:spcPts val="0"/>
              </a:spcBef>
              <a:spcAft>
                <a:spcPts val="0"/>
              </a:spcAft>
              <a:buNone/>
              <a:defRPr sz="2200"/>
            </a:lvl2pPr>
            <a:lvl3pPr lvl="2">
              <a:lnSpc>
                <a:spcPct val="90000"/>
              </a:lnSpc>
              <a:spcBef>
                <a:spcPts val="0"/>
              </a:spcBef>
              <a:spcAft>
                <a:spcPts val="0"/>
              </a:spcAft>
              <a:buNone/>
              <a:defRPr sz="2200"/>
            </a:lvl3pPr>
            <a:lvl4pPr lvl="3">
              <a:lnSpc>
                <a:spcPct val="90000"/>
              </a:lnSpc>
              <a:spcBef>
                <a:spcPts val="0"/>
              </a:spcBef>
              <a:spcAft>
                <a:spcPts val="0"/>
              </a:spcAft>
              <a:buNone/>
              <a:defRPr sz="2200"/>
            </a:lvl4pPr>
            <a:lvl5pPr lvl="4">
              <a:lnSpc>
                <a:spcPct val="90000"/>
              </a:lnSpc>
              <a:spcBef>
                <a:spcPts val="0"/>
              </a:spcBef>
              <a:spcAft>
                <a:spcPts val="0"/>
              </a:spcAft>
              <a:buNone/>
              <a:defRPr sz="2200"/>
            </a:lvl5pPr>
            <a:lvl6pPr lvl="5">
              <a:lnSpc>
                <a:spcPct val="90000"/>
              </a:lnSpc>
              <a:spcBef>
                <a:spcPts val="0"/>
              </a:spcBef>
              <a:spcAft>
                <a:spcPts val="0"/>
              </a:spcAft>
              <a:buNone/>
              <a:defRPr sz="2200"/>
            </a:lvl6pPr>
            <a:lvl7pPr lvl="6">
              <a:lnSpc>
                <a:spcPct val="90000"/>
              </a:lnSpc>
              <a:spcBef>
                <a:spcPts val="0"/>
              </a:spcBef>
              <a:spcAft>
                <a:spcPts val="0"/>
              </a:spcAft>
              <a:buNone/>
              <a:defRPr sz="2200"/>
            </a:lvl7pPr>
            <a:lvl8pPr lvl="7">
              <a:lnSpc>
                <a:spcPct val="90000"/>
              </a:lnSpc>
              <a:spcBef>
                <a:spcPts val="0"/>
              </a:spcBef>
              <a:spcAft>
                <a:spcPts val="0"/>
              </a:spcAft>
              <a:buNone/>
              <a:defRPr sz="2200"/>
            </a:lvl8pPr>
            <a:lvl9pPr lvl="8">
              <a:lnSpc>
                <a:spcPct val="90000"/>
              </a:lnSpc>
              <a:spcBef>
                <a:spcPts val="0"/>
              </a:spcBef>
              <a:spcAft>
                <a:spcPts val="0"/>
              </a:spcAft>
              <a:buNone/>
              <a:defRPr sz="2200"/>
            </a:lvl9pPr>
          </a:lstStyle>
          <a:p/>
        </p:txBody>
      </p:sp>
      <p:sp>
        <p:nvSpPr>
          <p:cNvPr id="260" name="Google Shape;260;p27"/>
          <p:cNvSpPr txBox="1"/>
          <p:nvPr>
            <p:ph idx="4" type="subTitle"/>
          </p:nvPr>
        </p:nvSpPr>
        <p:spPr>
          <a:xfrm>
            <a:off x="361975" y="732775"/>
            <a:ext cx="4163100" cy="138600"/>
          </a:xfrm>
          <a:prstGeom prst="rect">
            <a:avLst/>
          </a:prstGeom>
        </p:spPr>
        <p:txBody>
          <a:bodyPr anchorCtr="0" anchor="b" bIns="0" lIns="0" spcFirstLastPara="1" rIns="0" wrap="square" tIns="0">
            <a:spAutoFit/>
          </a:bodyPr>
          <a:lstStyle>
            <a:lvl1pPr lvl="0">
              <a:spcBef>
                <a:spcPts val="0"/>
              </a:spcBef>
              <a:spcAft>
                <a:spcPts val="0"/>
              </a:spcAft>
              <a:buSzPts val="1000"/>
              <a:buFont typeface="DM Sans Light"/>
              <a:buNone/>
              <a:defRPr sz="1000">
                <a:latin typeface="DM Sans Light"/>
                <a:ea typeface="DM Sans Light"/>
                <a:cs typeface="DM Sans Light"/>
                <a:sym typeface="DM Sans Light"/>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61" name="Google Shape;261;p27"/>
          <p:cNvSpPr txBox="1"/>
          <p:nvPr>
            <p:ph idx="12" type="sldNum"/>
          </p:nvPr>
        </p:nvSpPr>
        <p:spPr>
          <a:xfrm>
            <a:off x="8227975" y="217725"/>
            <a:ext cx="548700" cy="234000"/>
          </a:xfrm>
          <a:prstGeom prst="rect">
            <a:avLst/>
          </a:prstGeom>
          <a:noFill/>
          <a:ln>
            <a:noFill/>
          </a:ln>
        </p:spPr>
        <p:txBody>
          <a:bodyPr anchorCtr="0" anchor="ctr" bIns="91425" lIns="0" spcFirstLastPara="1" rIns="0" wrap="square" tIns="91425">
            <a:noAutofit/>
          </a:bodyPr>
          <a:lstStyle>
            <a:lvl1pPr lvl="0" algn="r">
              <a:buNone/>
              <a:defRPr sz="700">
                <a:solidFill>
                  <a:schemeClr val="lt1"/>
                </a:solidFill>
                <a:latin typeface="DM Sans"/>
                <a:ea typeface="DM Sans"/>
                <a:cs typeface="DM Sans"/>
                <a:sym typeface="DM Sans"/>
              </a:defRPr>
            </a:lvl1pPr>
            <a:lvl2pPr lvl="1" algn="r">
              <a:buNone/>
              <a:defRPr sz="700">
                <a:solidFill>
                  <a:schemeClr val="lt1"/>
                </a:solidFill>
                <a:latin typeface="DM Sans"/>
                <a:ea typeface="DM Sans"/>
                <a:cs typeface="DM Sans"/>
                <a:sym typeface="DM Sans"/>
              </a:defRPr>
            </a:lvl2pPr>
            <a:lvl3pPr lvl="2" algn="r">
              <a:buNone/>
              <a:defRPr sz="700">
                <a:solidFill>
                  <a:schemeClr val="lt1"/>
                </a:solidFill>
                <a:latin typeface="DM Sans"/>
                <a:ea typeface="DM Sans"/>
                <a:cs typeface="DM Sans"/>
                <a:sym typeface="DM Sans"/>
              </a:defRPr>
            </a:lvl3pPr>
            <a:lvl4pPr lvl="3" algn="r">
              <a:buNone/>
              <a:defRPr sz="700">
                <a:solidFill>
                  <a:schemeClr val="lt1"/>
                </a:solidFill>
                <a:latin typeface="DM Sans"/>
                <a:ea typeface="DM Sans"/>
                <a:cs typeface="DM Sans"/>
                <a:sym typeface="DM Sans"/>
              </a:defRPr>
            </a:lvl4pPr>
            <a:lvl5pPr lvl="4" algn="r">
              <a:buNone/>
              <a:defRPr sz="700">
                <a:solidFill>
                  <a:schemeClr val="lt1"/>
                </a:solidFill>
                <a:latin typeface="DM Sans"/>
                <a:ea typeface="DM Sans"/>
                <a:cs typeface="DM Sans"/>
                <a:sym typeface="DM Sans"/>
              </a:defRPr>
            </a:lvl5pPr>
            <a:lvl6pPr lvl="5" algn="r">
              <a:buNone/>
              <a:defRPr sz="700">
                <a:solidFill>
                  <a:schemeClr val="lt1"/>
                </a:solidFill>
                <a:latin typeface="DM Sans"/>
                <a:ea typeface="DM Sans"/>
                <a:cs typeface="DM Sans"/>
                <a:sym typeface="DM Sans"/>
              </a:defRPr>
            </a:lvl6pPr>
            <a:lvl7pPr lvl="6" algn="r">
              <a:buNone/>
              <a:defRPr sz="700">
                <a:solidFill>
                  <a:schemeClr val="lt1"/>
                </a:solidFill>
                <a:latin typeface="DM Sans"/>
                <a:ea typeface="DM Sans"/>
                <a:cs typeface="DM Sans"/>
                <a:sym typeface="DM Sans"/>
              </a:defRPr>
            </a:lvl7pPr>
            <a:lvl8pPr lvl="7" algn="r">
              <a:buNone/>
              <a:defRPr sz="700">
                <a:solidFill>
                  <a:schemeClr val="lt1"/>
                </a:solidFill>
                <a:latin typeface="DM Sans"/>
                <a:ea typeface="DM Sans"/>
                <a:cs typeface="DM Sans"/>
                <a:sym typeface="DM Sans"/>
              </a:defRPr>
            </a:lvl8pPr>
            <a:lvl9pPr lvl="8" algn="r">
              <a:buNone/>
              <a:defRPr sz="700">
                <a:solidFill>
                  <a:schemeClr val="lt1"/>
                </a:solidFill>
                <a:latin typeface="DM Sans"/>
                <a:ea typeface="DM Sans"/>
                <a:cs typeface="DM Sans"/>
                <a:sym typeface="DM Sans"/>
              </a:defRPr>
            </a:lvl9pPr>
          </a:lstStyle>
          <a:p>
            <a:pPr indent="0" lvl="0" marL="0" rtl="0" algn="r">
              <a:spcBef>
                <a:spcPts val="0"/>
              </a:spcBef>
              <a:spcAft>
                <a:spcPts val="0"/>
              </a:spcAft>
              <a:buNone/>
            </a:pPr>
            <a:fld id="{00000000-1234-1234-1234-123412341234}" type="slidenum">
              <a:rPr lang="en"/>
              <a:t>‹#›</a:t>
            </a:fld>
            <a:endParaRPr/>
          </a:p>
        </p:txBody>
      </p:sp>
      <p:sp>
        <p:nvSpPr>
          <p:cNvPr id="262" name="Google Shape;262;p27"/>
          <p:cNvSpPr txBox="1"/>
          <p:nvPr>
            <p:ph idx="5" type="subTitle"/>
          </p:nvPr>
        </p:nvSpPr>
        <p:spPr>
          <a:xfrm>
            <a:off x="361975" y="217725"/>
            <a:ext cx="4163100" cy="237600"/>
          </a:xfrm>
          <a:prstGeom prst="rect">
            <a:avLst/>
          </a:prstGeom>
        </p:spPr>
        <p:txBody>
          <a:bodyPr anchorCtr="0" anchor="ctr" bIns="0" lIns="0" spcFirstLastPara="1" rIns="0" wrap="square" tIns="0">
            <a:noAutofit/>
          </a:bodyPr>
          <a:lstStyle>
            <a:lvl1pPr lvl="0">
              <a:spcBef>
                <a:spcPts val="0"/>
              </a:spcBef>
              <a:spcAft>
                <a:spcPts val="0"/>
              </a:spcAft>
              <a:buSzPts val="700"/>
              <a:buFont typeface="DM Sans"/>
              <a:buNone/>
              <a:defRPr sz="700">
                <a:latin typeface="DM Sans"/>
                <a:ea typeface="DM Sans"/>
                <a:cs typeface="DM Sans"/>
                <a:sym typeface="DM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63" name="Google Shape;263;p27"/>
          <p:cNvSpPr txBox="1"/>
          <p:nvPr>
            <p:ph idx="6" type="subTitle"/>
          </p:nvPr>
        </p:nvSpPr>
        <p:spPr>
          <a:xfrm>
            <a:off x="5785175" y="3335324"/>
            <a:ext cx="2991600" cy="277200"/>
          </a:xfrm>
          <a:prstGeom prst="rect">
            <a:avLst/>
          </a:prstGeom>
        </p:spPr>
        <p:txBody>
          <a:bodyPr anchorCtr="0" anchor="t" bIns="0" lIns="0" spcFirstLastPara="1" rIns="0" wrap="square" tIns="0">
            <a:spAutoFit/>
          </a:bodyPr>
          <a:lstStyle>
            <a:lvl1pPr lvl="0">
              <a:spcBef>
                <a:spcPts val="0"/>
              </a:spcBef>
              <a:spcAft>
                <a:spcPts val="0"/>
              </a:spcAft>
              <a:buSzPts val="1800"/>
              <a:buNone/>
              <a:defRPr sz="1800"/>
            </a:lvl1pPr>
            <a:lvl2pPr lvl="1">
              <a:spcBef>
                <a:spcPts val="0"/>
              </a:spcBef>
              <a:spcAft>
                <a:spcPts val="0"/>
              </a:spcAft>
              <a:buSzPts val="1800"/>
              <a:buNone/>
              <a:defRPr sz="1800"/>
            </a:lvl2pPr>
            <a:lvl3pPr lvl="2">
              <a:spcBef>
                <a:spcPts val="0"/>
              </a:spcBef>
              <a:spcAft>
                <a:spcPts val="0"/>
              </a:spcAft>
              <a:buSzPts val="1800"/>
              <a:buNone/>
              <a:defRPr sz="1800"/>
            </a:lvl3pPr>
            <a:lvl4pPr lvl="3">
              <a:spcBef>
                <a:spcPts val="0"/>
              </a:spcBef>
              <a:spcAft>
                <a:spcPts val="0"/>
              </a:spcAft>
              <a:buSzPts val="1800"/>
              <a:buNone/>
              <a:defRPr sz="1800"/>
            </a:lvl4pPr>
            <a:lvl5pPr lvl="4">
              <a:spcBef>
                <a:spcPts val="0"/>
              </a:spcBef>
              <a:spcAft>
                <a:spcPts val="0"/>
              </a:spcAft>
              <a:buSzPts val="1800"/>
              <a:buNone/>
              <a:defRPr sz="1800"/>
            </a:lvl5pPr>
            <a:lvl6pPr lvl="5">
              <a:spcBef>
                <a:spcPts val="0"/>
              </a:spcBef>
              <a:spcAft>
                <a:spcPts val="0"/>
              </a:spcAft>
              <a:buSzPts val="1800"/>
              <a:buNone/>
              <a:defRPr sz="1800"/>
            </a:lvl6pPr>
            <a:lvl7pPr lvl="6">
              <a:spcBef>
                <a:spcPts val="0"/>
              </a:spcBef>
              <a:spcAft>
                <a:spcPts val="0"/>
              </a:spcAft>
              <a:buSzPts val="1800"/>
              <a:buNone/>
              <a:defRPr sz="1800"/>
            </a:lvl7pPr>
            <a:lvl8pPr lvl="7">
              <a:spcBef>
                <a:spcPts val="0"/>
              </a:spcBef>
              <a:spcAft>
                <a:spcPts val="0"/>
              </a:spcAft>
              <a:buSzPts val="1800"/>
              <a:buNone/>
              <a:defRPr sz="1800"/>
            </a:lvl8pPr>
            <a:lvl9pPr lvl="8">
              <a:spcBef>
                <a:spcPts val="0"/>
              </a:spcBef>
              <a:spcAft>
                <a:spcPts val="0"/>
              </a:spcAft>
              <a:buSzPts val="1800"/>
              <a:buNone/>
              <a:defRPr sz="1800"/>
            </a:lvl9pPr>
          </a:lstStyle>
          <a:p/>
        </p:txBody>
      </p:sp>
      <p:sp>
        <p:nvSpPr>
          <p:cNvPr id="264" name="Google Shape;264;p27"/>
          <p:cNvSpPr txBox="1"/>
          <p:nvPr>
            <p:ph idx="7" type="subTitle"/>
          </p:nvPr>
        </p:nvSpPr>
        <p:spPr>
          <a:xfrm>
            <a:off x="742900" y="3910855"/>
            <a:ext cx="3213000" cy="138600"/>
          </a:xfrm>
          <a:prstGeom prst="rect">
            <a:avLst/>
          </a:prstGeom>
          <a:noFill/>
        </p:spPr>
        <p:txBody>
          <a:bodyPr anchorCtr="0" anchor="t" bIns="0" lIns="0" spcFirstLastPara="1" rIns="0" wrap="square" tIns="0">
            <a:noAutofit/>
          </a:bodyPr>
          <a:lstStyle>
            <a:lvl1pPr lvl="0">
              <a:spcBef>
                <a:spcPts val="0"/>
              </a:spcBef>
              <a:spcAft>
                <a:spcPts val="0"/>
              </a:spcAft>
              <a:buSzPts val="1000"/>
              <a:buFont typeface="DM Sans SemiBold"/>
              <a:buNone/>
              <a:defRPr sz="1000">
                <a:latin typeface="DM Sans SemiBold"/>
                <a:ea typeface="DM Sans SemiBold"/>
                <a:cs typeface="DM Sans SemiBold"/>
                <a:sym typeface="DM Sans SemiBold"/>
              </a:defRPr>
            </a:lvl1pPr>
            <a:lvl2pPr lvl="1">
              <a:spcBef>
                <a:spcPts val="0"/>
              </a:spcBef>
              <a:spcAft>
                <a:spcPts val="0"/>
              </a:spcAft>
              <a:buSzPts val="1400"/>
              <a:buFont typeface="DM Sans SemiBold"/>
              <a:buNone/>
              <a:defRPr>
                <a:latin typeface="DM Sans SemiBold"/>
                <a:ea typeface="DM Sans SemiBold"/>
                <a:cs typeface="DM Sans SemiBold"/>
                <a:sym typeface="DM Sans SemiBold"/>
              </a:defRPr>
            </a:lvl2pPr>
            <a:lvl3pPr lvl="2">
              <a:spcBef>
                <a:spcPts val="0"/>
              </a:spcBef>
              <a:spcAft>
                <a:spcPts val="0"/>
              </a:spcAft>
              <a:buSzPts val="1400"/>
              <a:buFont typeface="DM Sans SemiBold"/>
              <a:buNone/>
              <a:defRPr>
                <a:latin typeface="DM Sans SemiBold"/>
                <a:ea typeface="DM Sans SemiBold"/>
                <a:cs typeface="DM Sans SemiBold"/>
                <a:sym typeface="DM Sans SemiBold"/>
              </a:defRPr>
            </a:lvl3pPr>
            <a:lvl4pPr lvl="3">
              <a:spcBef>
                <a:spcPts val="0"/>
              </a:spcBef>
              <a:spcAft>
                <a:spcPts val="0"/>
              </a:spcAft>
              <a:buSzPts val="1400"/>
              <a:buFont typeface="DM Sans SemiBold"/>
              <a:buNone/>
              <a:defRPr>
                <a:latin typeface="DM Sans SemiBold"/>
                <a:ea typeface="DM Sans SemiBold"/>
                <a:cs typeface="DM Sans SemiBold"/>
                <a:sym typeface="DM Sans SemiBold"/>
              </a:defRPr>
            </a:lvl4pPr>
            <a:lvl5pPr lvl="4">
              <a:spcBef>
                <a:spcPts val="0"/>
              </a:spcBef>
              <a:spcAft>
                <a:spcPts val="0"/>
              </a:spcAft>
              <a:buSzPts val="1400"/>
              <a:buFont typeface="DM Sans SemiBold"/>
              <a:buNone/>
              <a:defRPr>
                <a:latin typeface="DM Sans SemiBold"/>
                <a:ea typeface="DM Sans SemiBold"/>
                <a:cs typeface="DM Sans SemiBold"/>
                <a:sym typeface="DM Sans SemiBold"/>
              </a:defRPr>
            </a:lvl5pPr>
            <a:lvl6pPr lvl="5">
              <a:spcBef>
                <a:spcPts val="0"/>
              </a:spcBef>
              <a:spcAft>
                <a:spcPts val="0"/>
              </a:spcAft>
              <a:buSzPts val="1400"/>
              <a:buFont typeface="DM Sans SemiBold"/>
              <a:buNone/>
              <a:defRPr>
                <a:latin typeface="DM Sans SemiBold"/>
                <a:ea typeface="DM Sans SemiBold"/>
                <a:cs typeface="DM Sans SemiBold"/>
                <a:sym typeface="DM Sans SemiBold"/>
              </a:defRPr>
            </a:lvl6pPr>
            <a:lvl7pPr lvl="6">
              <a:spcBef>
                <a:spcPts val="0"/>
              </a:spcBef>
              <a:spcAft>
                <a:spcPts val="0"/>
              </a:spcAft>
              <a:buSzPts val="1400"/>
              <a:buFont typeface="DM Sans SemiBold"/>
              <a:buNone/>
              <a:defRPr>
                <a:latin typeface="DM Sans SemiBold"/>
                <a:ea typeface="DM Sans SemiBold"/>
                <a:cs typeface="DM Sans SemiBold"/>
                <a:sym typeface="DM Sans SemiBold"/>
              </a:defRPr>
            </a:lvl7pPr>
            <a:lvl8pPr lvl="7">
              <a:spcBef>
                <a:spcPts val="0"/>
              </a:spcBef>
              <a:spcAft>
                <a:spcPts val="0"/>
              </a:spcAft>
              <a:buSzPts val="1400"/>
              <a:buFont typeface="DM Sans SemiBold"/>
              <a:buNone/>
              <a:defRPr>
                <a:latin typeface="DM Sans SemiBold"/>
                <a:ea typeface="DM Sans SemiBold"/>
                <a:cs typeface="DM Sans SemiBold"/>
                <a:sym typeface="DM Sans SemiBold"/>
              </a:defRPr>
            </a:lvl8pPr>
            <a:lvl9pPr lvl="8">
              <a:spcBef>
                <a:spcPts val="0"/>
              </a:spcBef>
              <a:spcAft>
                <a:spcPts val="0"/>
              </a:spcAft>
              <a:buSzPts val="1400"/>
              <a:buFont typeface="DM Sans SemiBold"/>
              <a:buNone/>
              <a:defRPr>
                <a:latin typeface="DM Sans SemiBold"/>
                <a:ea typeface="DM Sans SemiBold"/>
                <a:cs typeface="DM Sans SemiBold"/>
                <a:sym typeface="DM Sans SemiBold"/>
              </a:defRPr>
            </a:lvl9pPr>
          </a:lstStyle>
          <a:p/>
        </p:txBody>
      </p:sp>
      <p:sp>
        <p:nvSpPr>
          <p:cNvPr id="265" name="Google Shape;265;p27"/>
          <p:cNvSpPr txBox="1"/>
          <p:nvPr>
            <p:ph idx="8" type="body"/>
          </p:nvPr>
        </p:nvSpPr>
        <p:spPr>
          <a:xfrm>
            <a:off x="742900" y="4134180"/>
            <a:ext cx="3213000" cy="461700"/>
          </a:xfrm>
          <a:prstGeom prst="rect">
            <a:avLst/>
          </a:prstGeom>
        </p:spPr>
        <p:txBody>
          <a:bodyPr anchorCtr="0" anchor="t" bIns="0" lIns="0" spcFirstLastPara="1" rIns="0" wrap="square" tIns="0">
            <a:noAutofit/>
          </a:bodyPr>
          <a:lstStyle>
            <a:lvl1pPr indent="-292100" lvl="0" marL="457200">
              <a:spcBef>
                <a:spcPts val="0"/>
              </a:spcBef>
              <a:spcAft>
                <a:spcPts val="0"/>
              </a:spcAft>
              <a:buClr>
                <a:schemeClr val="lt1"/>
              </a:buClr>
              <a:buSzPts val="1000"/>
              <a:buFont typeface="DM Sans Light"/>
              <a:buChar char="●"/>
              <a:defRPr sz="1000">
                <a:latin typeface="DM Sans Light"/>
                <a:ea typeface="DM Sans Light"/>
                <a:cs typeface="DM Sans Light"/>
                <a:sym typeface="DM Sans Light"/>
              </a:defRPr>
            </a:lvl1pPr>
            <a:lvl2pPr indent="-292100" lvl="1" marL="914400">
              <a:spcBef>
                <a:spcPts val="0"/>
              </a:spcBef>
              <a:spcAft>
                <a:spcPts val="0"/>
              </a:spcAft>
              <a:buClr>
                <a:schemeClr val="lt1"/>
              </a:buClr>
              <a:buSzPts val="1000"/>
              <a:buFont typeface="DM Sans Light"/>
              <a:buChar char="○"/>
              <a:defRPr sz="1000">
                <a:latin typeface="DM Sans Light"/>
                <a:ea typeface="DM Sans Light"/>
                <a:cs typeface="DM Sans Light"/>
                <a:sym typeface="DM Sans Light"/>
              </a:defRPr>
            </a:lvl2pPr>
            <a:lvl3pPr indent="-292100" lvl="2" marL="1371600">
              <a:spcBef>
                <a:spcPts val="0"/>
              </a:spcBef>
              <a:spcAft>
                <a:spcPts val="0"/>
              </a:spcAft>
              <a:buClr>
                <a:schemeClr val="lt1"/>
              </a:buClr>
              <a:buSzPts val="1000"/>
              <a:buFont typeface="DM Sans Light"/>
              <a:buChar char="■"/>
              <a:defRPr sz="1000">
                <a:latin typeface="DM Sans Light"/>
                <a:ea typeface="DM Sans Light"/>
                <a:cs typeface="DM Sans Light"/>
                <a:sym typeface="DM Sans Light"/>
              </a:defRPr>
            </a:lvl3pPr>
            <a:lvl4pPr indent="-292100" lvl="3" marL="1828800">
              <a:spcBef>
                <a:spcPts val="0"/>
              </a:spcBef>
              <a:spcAft>
                <a:spcPts val="0"/>
              </a:spcAft>
              <a:buClr>
                <a:schemeClr val="lt1"/>
              </a:buClr>
              <a:buSzPts val="1000"/>
              <a:buFont typeface="DM Sans Light"/>
              <a:buChar char="●"/>
              <a:defRPr sz="1000">
                <a:latin typeface="DM Sans Light"/>
                <a:ea typeface="DM Sans Light"/>
                <a:cs typeface="DM Sans Light"/>
                <a:sym typeface="DM Sans Light"/>
              </a:defRPr>
            </a:lvl4pPr>
            <a:lvl5pPr indent="-292100" lvl="4" marL="2286000">
              <a:spcBef>
                <a:spcPts val="0"/>
              </a:spcBef>
              <a:spcAft>
                <a:spcPts val="0"/>
              </a:spcAft>
              <a:buClr>
                <a:schemeClr val="lt1"/>
              </a:buClr>
              <a:buSzPts val="1000"/>
              <a:buFont typeface="DM Sans Light"/>
              <a:buChar char="○"/>
              <a:defRPr sz="1000">
                <a:latin typeface="DM Sans Light"/>
                <a:ea typeface="DM Sans Light"/>
                <a:cs typeface="DM Sans Light"/>
                <a:sym typeface="DM Sans Light"/>
              </a:defRPr>
            </a:lvl5pPr>
            <a:lvl6pPr indent="-292100" lvl="5" marL="2743200">
              <a:spcBef>
                <a:spcPts val="0"/>
              </a:spcBef>
              <a:spcAft>
                <a:spcPts val="0"/>
              </a:spcAft>
              <a:buClr>
                <a:schemeClr val="lt1"/>
              </a:buClr>
              <a:buSzPts val="1000"/>
              <a:buFont typeface="DM Sans Light"/>
              <a:buChar char="■"/>
              <a:defRPr sz="1000">
                <a:latin typeface="DM Sans Light"/>
                <a:ea typeface="DM Sans Light"/>
                <a:cs typeface="DM Sans Light"/>
                <a:sym typeface="DM Sans Light"/>
              </a:defRPr>
            </a:lvl6pPr>
            <a:lvl7pPr indent="-292100" lvl="6" marL="3200400">
              <a:spcBef>
                <a:spcPts val="0"/>
              </a:spcBef>
              <a:spcAft>
                <a:spcPts val="0"/>
              </a:spcAft>
              <a:buClr>
                <a:schemeClr val="lt1"/>
              </a:buClr>
              <a:buSzPts val="1000"/>
              <a:buFont typeface="DM Sans Light"/>
              <a:buChar char="●"/>
              <a:defRPr sz="1000">
                <a:latin typeface="DM Sans Light"/>
                <a:ea typeface="DM Sans Light"/>
                <a:cs typeface="DM Sans Light"/>
                <a:sym typeface="DM Sans Light"/>
              </a:defRPr>
            </a:lvl7pPr>
            <a:lvl8pPr indent="-292100" lvl="7" marL="3657600">
              <a:spcBef>
                <a:spcPts val="0"/>
              </a:spcBef>
              <a:spcAft>
                <a:spcPts val="0"/>
              </a:spcAft>
              <a:buClr>
                <a:schemeClr val="lt1"/>
              </a:buClr>
              <a:buSzPts val="1000"/>
              <a:buFont typeface="DM Sans Light"/>
              <a:buChar char="○"/>
              <a:defRPr sz="1000">
                <a:latin typeface="DM Sans Light"/>
                <a:ea typeface="DM Sans Light"/>
                <a:cs typeface="DM Sans Light"/>
                <a:sym typeface="DM Sans Light"/>
              </a:defRPr>
            </a:lvl8pPr>
            <a:lvl9pPr indent="-292100" lvl="8" marL="4114800">
              <a:spcBef>
                <a:spcPts val="0"/>
              </a:spcBef>
              <a:spcAft>
                <a:spcPts val="0"/>
              </a:spcAft>
              <a:buClr>
                <a:schemeClr val="lt1"/>
              </a:buClr>
              <a:buSzPts val="1000"/>
              <a:buFont typeface="DM Sans Light"/>
              <a:buChar char="■"/>
              <a:defRPr sz="1000">
                <a:latin typeface="DM Sans Light"/>
                <a:ea typeface="DM Sans Light"/>
                <a:cs typeface="DM Sans Light"/>
                <a:sym typeface="DM Sans Light"/>
              </a:defRPr>
            </a:lvl9pPr>
          </a:lstStyle>
          <a:p/>
        </p:txBody>
      </p:sp>
      <p:sp>
        <p:nvSpPr>
          <p:cNvPr id="266" name="Google Shape;266;p27"/>
          <p:cNvSpPr txBox="1"/>
          <p:nvPr>
            <p:ph idx="9" type="subTitle"/>
          </p:nvPr>
        </p:nvSpPr>
        <p:spPr>
          <a:xfrm>
            <a:off x="742900" y="3050778"/>
            <a:ext cx="3213000" cy="138600"/>
          </a:xfrm>
          <a:prstGeom prst="rect">
            <a:avLst/>
          </a:prstGeom>
          <a:noFill/>
        </p:spPr>
        <p:txBody>
          <a:bodyPr anchorCtr="0" anchor="t" bIns="0" lIns="0" spcFirstLastPara="1" rIns="0" wrap="square" tIns="0">
            <a:noAutofit/>
          </a:bodyPr>
          <a:lstStyle>
            <a:lvl1pPr lvl="0">
              <a:spcBef>
                <a:spcPts val="0"/>
              </a:spcBef>
              <a:spcAft>
                <a:spcPts val="0"/>
              </a:spcAft>
              <a:buSzPts val="1000"/>
              <a:buFont typeface="DM Sans SemiBold"/>
              <a:buNone/>
              <a:defRPr sz="1000">
                <a:latin typeface="DM Sans SemiBold"/>
                <a:ea typeface="DM Sans SemiBold"/>
                <a:cs typeface="DM Sans SemiBold"/>
                <a:sym typeface="DM Sans SemiBold"/>
              </a:defRPr>
            </a:lvl1pPr>
            <a:lvl2pPr lvl="1">
              <a:spcBef>
                <a:spcPts val="0"/>
              </a:spcBef>
              <a:spcAft>
                <a:spcPts val="0"/>
              </a:spcAft>
              <a:buSzPts val="1400"/>
              <a:buFont typeface="DM Sans SemiBold"/>
              <a:buNone/>
              <a:defRPr>
                <a:latin typeface="DM Sans SemiBold"/>
                <a:ea typeface="DM Sans SemiBold"/>
                <a:cs typeface="DM Sans SemiBold"/>
                <a:sym typeface="DM Sans SemiBold"/>
              </a:defRPr>
            </a:lvl2pPr>
            <a:lvl3pPr lvl="2">
              <a:spcBef>
                <a:spcPts val="0"/>
              </a:spcBef>
              <a:spcAft>
                <a:spcPts val="0"/>
              </a:spcAft>
              <a:buSzPts val="1400"/>
              <a:buFont typeface="DM Sans SemiBold"/>
              <a:buNone/>
              <a:defRPr>
                <a:latin typeface="DM Sans SemiBold"/>
                <a:ea typeface="DM Sans SemiBold"/>
                <a:cs typeface="DM Sans SemiBold"/>
                <a:sym typeface="DM Sans SemiBold"/>
              </a:defRPr>
            </a:lvl3pPr>
            <a:lvl4pPr lvl="3">
              <a:spcBef>
                <a:spcPts val="0"/>
              </a:spcBef>
              <a:spcAft>
                <a:spcPts val="0"/>
              </a:spcAft>
              <a:buSzPts val="1400"/>
              <a:buFont typeface="DM Sans SemiBold"/>
              <a:buNone/>
              <a:defRPr>
                <a:latin typeface="DM Sans SemiBold"/>
                <a:ea typeface="DM Sans SemiBold"/>
                <a:cs typeface="DM Sans SemiBold"/>
                <a:sym typeface="DM Sans SemiBold"/>
              </a:defRPr>
            </a:lvl4pPr>
            <a:lvl5pPr lvl="4">
              <a:spcBef>
                <a:spcPts val="0"/>
              </a:spcBef>
              <a:spcAft>
                <a:spcPts val="0"/>
              </a:spcAft>
              <a:buSzPts val="1400"/>
              <a:buFont typeface="DM Sans SemiBold"/>
              <a:buNone/>
              <a:defRPr>
                <a:latin typeface="DM Sans SemiBold"/>
                <a:ea typeface="DM Sans SemiBold"/>
                <a:cs typeface="DM Sans SemiBold"/>
                <a:sym typeface="DM Sans SemiBold"/>
              </a:defRPr>
            </a:lvl5pPr>
            <a:lvl6pPr lvl="5">
              <a:spcBef>
                <a:spcPts val="0"/>
              </a:spcBef>
              <a:spcAft>
                <a:spcPts val="0"/>
              </a:spcAft>
              <a:buSzPts val="1400"/>
              <a:buFont typeface="DM Sans SemiBold"/>
              <a:buNone/>
              <a:defRPr>
                <a:latin typeface="DM Sans SemiBold"/>
                <a:ea typeface="DM Sans SemiBold"/>
                <a:cs typeface="DM Sans SemiBold"/>
                <a:sym typeface="DM Sans SemiBold"/>
              </a:defRPr>
            </a:lvl6pPr>
            <a:lvl7pPr lvl="6">
              <a:spcBef>
                <a:spcPts val="0"/>
              </a:spcBef>
              <a:spcAft>
                <a:spcPts val="0"/>
              </a:spcAft>
              <a:buSzPts val="1400"/>
              <a:buFont typeface="DM Sans SemiBold"/>
              <a:buNone/>
              <a:defRPr>
                <a:latin typeface="DM Sans SemiBold"/>
                <a:ea typeface="DM Sans SemiBold"/>
                <a:cs typeface="DM Sans SemiBold"/>
                <a:sym typeface="DM Sans SemiBold"/>
              </a:defRPr>
            </a:lvl7pPr>
            <a:lvl8pPr lvl="7">
              <a:spcBef>
                <a:spcPts val="0"/>
              </a:spcBef>
              <a:spcAft>
                <a:spcPts val="0"/>
              </a:spcAft>
              <a:buSzPts val="1400"/>
              <a:buFont typeface="DM Sans SemiBold"/>
              <a:buNone/>
              <a:defRPr>
                <a:latin typeface="DM Sans SemiBold"/>
                <a:ea typeface="DM Sans SemiBold"/>
                <a:cs typeface="DM Sans SemiBold"/>
                <a:sym typeface="DM Sans SemiBold"/>
              </a:defRPr>
            </a:lvl8pPr>
            <a:lvl9pPr lvl="8">
              <a:spcBef>
                <a:spcPts val="0"/>
              </a:spcBef>
              <a:spcAft>
                <a:spcPts val="0"/>
              </a:spcAft>
              <a:buSzPts val="1400"/>
              <a:buFont typeface="DM Sans SemiBold"/>
              <a:buNone/>
              <a:defRPr>
                <a:latin typeface="DM Sans SemiBold"/>
                <a:ea typeface="DM Sans SemiBold"/>
                <a:cs typeface="DM Sans SemiBold"/>
                <a:sym typeface="DM Sans SemiBold"/>
              </a:defRPr>
            </a:lvl9pPr>
          </a:lstStyle>
          <a:p/>
        </p:txBody>
      </p:sp>
      <p:sp>
        <p:nvSpPr>
          <p:cNvPr id="267" name="Google Shape;267;p27"/>
          <p:cNvSpPr txBox="1"/>
          <p:nvPr>
            <p:ph idx="13" type="body"/>
          </p:nvPr>
        </p:nvSpPr>
        <p:spPr>
          <a:xfrm>
            <a:off x="742900" y="3274103"/>
            <a:ext cx="3213000" cy="461700"/>
          </a:xfrm>
          <a:prstGeom prst="rect">
            <a:avLst/>
          </a:prstGeom>
          <a:noFill/>
        </p:spPr>
        <p:txBody>
          <a:bodyPr anchorCtr="0" anchor="t" bIns="0" lIns="0" spcFirstLastPara="1" rIns="0" wrap="square" tIns="0">
            <a:noAutofit/>
          </a:bodyPr>
          <a:lstStyle>
            <a:lvl1pPr indent="-292100" lvl="0" marL="457200">
              <a:spcBef>
                <a:spcPts val="0"/>
              </a:spcBef>
              <a:spcAft>
                <a:spcPts val="0"/>
              </a:spcAft>
              <a:buClr>
                <a:schemeClr val="lt1"/>
              </a:buClr>
              <a:buSzPts val="1000"/>
              <a:buFont typeface="DM Sans Light"/>
              <a:buChar char="●"/>
              <a:defRPr sz="1000">
                <a:latin typeface="DM Sans Light"/>
                <a:ea typeface="DM Sans Light"/>
                <a:cs typeface="DM Sans Light"/>
                <a:sym typeface="DM Sans Light"/>
              </a:defRPr>
            </a:lvl1pPr>
            <a:lvl2pPr indent="-292100" lvl="1" marL="914400">
              <a:spcBef>
                <a:spcPts val="0"/>
              </a:spcBef>
              <a:spcAft>
                <a:spcPts val="0"/>
              </a:spcAft>
              <a:buClr>
                <a:schemeClr val="lt1"/>
              </a:buClr>
              <a:buSzPts val="1000"/>
              <a:buFont typeface="DM Sans Light"/>
              <a:buChar char="○"/>
              <a:defRPr sz="1000">
                <a:latin typeface="DM Sans Light"/>
                <a:ea typeface="DM Sans Light"/>
                <a:cs typeface="DM Sans Light"/>
                <a:sym typeface="DM Sans Light"/>
              </a:defRPr>
            </a:lvl2pPr>
            <a:lvl3pPr indent="-292100" lvl="2" marL="1371600">
              <a:spcBef>
                <a:spcPts val="0"/>
              </a:spcBef>
              <a:spcAft>
                <a:spcPts val="0"/>
              </a:spcAft>
              <a:buClr>
                <a:schemeClr val="lt1"/>
              </a:buClr>
              <a:buSzPts val="1000"/>
              <a:buFont typeface="DM Sans Light"/>
              <a:buChar char="■"/>
              <a:defRPr sz="1000">
                <a:latin typeface="DM Sans Light"/>
                <a:ea typeface="DM Sans Light"/>
                <a:cs typeface="DM Sans Light"/>
                <a:sym typeface="DM Sans Light"/>
              </a:defRPr>
            </a:lvl3pPr>
            <a:lvl4pPr indent="-292100" lvl="3" marL="1828800">
              <a:spcBef>
                <a:spcPts val="0"/>
              </a:spcBef>
              <a:spcAft>
                <a:spcPts val="0"/>
              </a:spcAft>
              <a:buClr>
                <a:schemeClr val="lt1"/>
              </a:buClr>
              <a:buSzPts val="1000"/>
              <a:buFont typeface="DM Sans Light"/>
              <a:buChar char="●"/>
              <a:defRPr sz="1000">
                <a:latin typeface="DM Sans Light"/>
                <a:ea typeface="DM Sans Light"/>
                <a:cs typeface="DM Sans Light"/>
                <a:sym typeface="DM Sans Light"/>
              </a:defRPr>
            </a:lvl4pPr>
            <a:lvl5pPr indent="-292100" lvl="4" marL="2286000">
              <a:spcBef>
                <a:spcPts val="0"/>
              </a:spcBef>
              <a:spcAft>
                <a:spcPts val="0"/>
              </a:spcAft>
              <a:buClr>
                <a:schemeClr val="lt1"/>
              </a:buClr>
              <a:buSzPts val="1000"/>
              <a:buFont typeface="DM Sans Light"/>
              <a:buChar char="○"/>
              <a:defRPr sz="1000">
                <a:latin typeface="DM Sans Light"/>
                <a:ea typeface="DM Sans Light"/>
                <a:cs typeface="DM Sans Light"/>
                <a:sym typeface="DM Sans Light"/>
              </a:defRPr>
            </a:lvl5pPr>
            <a:lvl6pPr indent="-292100" lvl="5" marL="2743200">
              <a:spcBef>
                <a:spcPts val="0"/>
              </a:spcBef>
              <a:spcAft>
                <a:spcPts val="0"/>
              </a:spcAft>
              <a:buClr>
                <a:schemeClr val="lt1"/>
              </a:buClr>
              <a:buSzPts val="1000"/>
              <a:buFont typeface="DM Sans Light"/>
              <a:buChar char="■"/>
              <a:defRPr sz="1000">
                <a:latin typeface="DM Sans Light"/>
                <a:ea typeface="DM Sans Light"/>
                <a:cs typeface="DM Sans Light"/>
                <a:sym typeface="DM Sans Light"/>
              </a:defRPr>
            </a:lvl6pPr>
            <a:lvl7pPr indent="-292100" lvl="6" marL="3200400">
              <a:spcBef>
                <a:spcPts val="0"/>
              </a:spcBef>
              <a:spcAft>
                <a:spcPts val="0"/>
              </a:spcAft>
              <a:buClr>
                <a:schemeClr val="lt1"/>
              </a:buClr>
              <a:buSzPts val="1000"/>
              <a:buFont typeface="DM Sans Light"/>
              <a:buChar char="●"/>
              <a:defRPr sz="1000">
                <a:latin typeface="DM Sans Light"/>
                <a:ea typeface="DM Sans Light"/>
                <a:cs typeface="DM Sans Light"/>
                <a:sym typeface="DM Sans Light"/>
              </a:defRPr>
            </a:lvl7pPr>
            <a:lvl8pPr indent="-292100" lvl="7" marL="3657600">
              <a:spcBef>
                <a:spcPts val="0"/>
              </a:spcBef>
              <a:spcAft>
                <a:spcPts val="0"/>
              </a:spcAft>
              <a:buClr>
                <a:schemeClr val="lt1"/>
              </a:buClr>
              <a:buSzPts val="1000"/>
              <a:buFont typeface="DM Sans Light"/>
              <a:buChar char="○"/>
              <a:defRPr sz="1000">
                <a:latin typeface="DM Sans Light"/>
                <a:ea typeface="DM Sans Light"/>
                <a:cs typeface="DM Sans Light"/>
                <a:sym typeface="DM Sans Light"/>
              </a:defRPr>
            </a:lvl8pPr>
            <a:lvl9pPr indent="-292100" lvl="8" marL="4114800">
              <a:spcBef>
                <a:spcPts val="0"/>
              </a:spcBef>
              <a:spcAft>
                <a:spcPts val="0"/>
              </a:spcAft>
              <a:buClr>
                <a:schemeClr val="lt1"/>
              </a:buClr>
              <a:buSzPts val="1000"/>
              <a:buFont typeface="DM Sans Light"/>
              <a:buChar char="■"/>
              <a:defRPr sz="1000">
                <a:latin typeface="DM Sans Light"/>
                <a:ea typeface="DM Sans Light"/>
                <a:cs typeface="DM Sans Light"/>
                <a:sym typeface="DM Sans Light"/>
              </a:defRPr>
            </a:lvl9pPr>
          </a:lstStyle>
          <a:p/>
        </p:txBody>
      </p:sp>
      <p:sp>
        <p:nvSpPr>
          <p:cNvPr id="268" name="Google Shape;268;p27"/>
          <p:cNvSpPr txBox="1"/>
          <p:nvPr>
            <p:ph idx="14" type="body"/>
          </p:nvPr>
        </p:nvSpPr>
        <p:spPr>
          <a:xfrm>
            <a:off x="5785175" y="4134175"/>
            <a:ext cx="2991600" cy="461700"/>
          </a:xfrm>
          <a:prstGeom prst="rect">
            <a:avLst/>
          </a:prstGeom>
        </p:spPr>
        <p:txBody>
          <a:bodyPr anchorCtr="0" anchor="b" bIns="0" lIns="0" spcFirstLastPara="1" rIns="0" wrap="square" tIns="0">
            <a:noAutofit/>
          </a:bodyPr>
          <a:lstStyle>
            <a:lvl1pPr indent="-292100" lvl="0" marL="457200">
              <a:spcBef>
                <a:spcPts val="0"/>
              </a:spcBef>
              <a:spcAft>
                <a:spcPts val="0"/>
              </a:spcAft>
              <a:buSzPts val="1000"/>
              <a:buFont typeface="DM Sans Light"/>
              <a:buChar char="●"/>
              <a:defRPr sz="1000">
                <a:latin typeface="DM Sans Light"/>
                <a:ea typeface="DM Sans Light"/>
                <a:cs typeface="DM Sans Light"/>
                <a:sym typeface="DM Sans Light"/>
              </a:defRPr>
            </a:lvl1pPr>
            <a:lvl2pPr indent="-292100" lvl="1" marL="914400">
              <a:spcBef>
                <a:spcPts val="800"/>
              </a:spcBef>
              <a:spcAft>
                <a:spcPts val="0"/>
              </a:spcAft>
              <a:buSzPts val="1000"/>
              <a:buFont typeface="DM Sans Light"/>
              <a:buChar char="○"/>
              <a:defRPr sz="1000">
                <a:latin typeface="DM Sans Light"/>
                <a:ea typeface="DM Sans Light"/>
                <a:cs typeface="DM Sans Light"/>
                <a:sym typeface="DM Sans Light"/>
              </a:defRPr>
            </a:lvl2pPr>
            <a:lvl3pPr indent="-292100" lvl="2" marL="1371600">
              <a:spcBef>
                <a:spcPts val="800"/>
              </a:spcBef>
              <a:spcAft>
                <a:spcPts val="0"/>
              </a:spcAft>
              <a:buSzPts val="1000"/>
              <a:buFont typeface="DM Sans Light"/>
              <a:buChar char="■"/>
              <a:defRPr sz="1000">
                <a:latin typeface="DM Sans Light"/>
                <a:ea typeface="DM Sans Light"/>
                <a:cs typeface="DM Sans Light"/>
                <a:sym typeface="DM Sans Light"/>
              </a:defRPr>
            </a:lvl3pPr>
            <a:lvl4pPr indent="-292100" lvl="3" marL="1828800">
              <a:spcBef>
                <a:spcPts val="800"/>
              </a:spcBef>
              <a:spcAft>
                <a:spcPts val="0"/>
              </a:spcAft>
              <a:buSzPts val="1000"/>
              <a:buFont typeface="DM Sans Light"/>
              <a:buChar char="●"/>
              <a:defRPr sz="1000">
                <a:latin typeface="DM Sans Light"/>
                <a:ea typeface="DM Sans Light"/>
                <a:cs typeface="DM Sans Light"/>
                <a:sym typeface="DM Sans Light"/>
              </a:defRPr>
            </a:lvl4pPr>
            <a:lvl5pPr indent="-292100" lvl="4" marL="2286000">
              <a:spcBef>
                <a:spcPts val="800"/>
              </a:spcBef>
              <a:spcAft>
                <a:spcPts val="0"/>
              </a:spcAft>
              <a:buSzPts val="1000"/>
              <a:buFont typeface="DM Sans Light"/>
              <a:buChar char="○"/>
              <a:defRPr sz="1000">
                <a:latin typeface="DM Sans Light"/>
                <a:ea typeface="DM Sans Light"/>
                <a:cs typeface="DM Sans Light"/>
                <a:sym typeface="DM Sans Light"/>
              </a:defRPr>
            </a:lvl5pPr>
            <a:lvl6pPr indent="-292100" lvl="5" marL="2743200">
              <a:spcBef>
                <a:spcPts val="800"/>
              </a:spcBef>
              <a:spcAft>
                <a:spcPts val="0"/>
              </a:spcAft>
              <a:buSzPts val="1000"/>
              <a:buFont typeface="DM Sans Light"/>
              <a:buChar char="■"/>
              <a:defRPr sz="1000">
                <a:latin typeface="DM Sans Light"/>
                <a:ea typeface="DM Sans Light"/>
                <a:cs typeface="DM Sans Light"/>
                <a:sym typeface="DM Sans Light"/>
              </a:defRPr>
            </a:lvl6pPr>
            <a:lvl7pPr indent="-292100" lvl="6" marL="3200400">
              <a:spcBef>
                <a:spcPts val="800"/>
              </a:spcBef>
              <a:spcAft>
                <a:spcPts val="0"/>
              </a:spcAft>
              <a:buSzPts val="1000"/>
              <a:buFont typeface="DM Sans Light"/>
              <a:buChar char="●"/>
              <a:defRPr sz="1000">
                <a:latin typeface="DM Sans Light"/>
                <a:ea typeface="DM Sans Light"/>
                <a:cs typeface="DM Sans Light"/>
                <a:sym typeface="DM Sans Light"/>
              </a:defRPr>
            </a:lvl7pPr>
            <a:lvl8pPr indent="-292100" lvl="7" marL="3657600">
              <a:spcBef>
                <a:spcPts val="800"/>
              </a:spcBef>
              <a:spcAft>
                <a:spcPts val="0"/>
              </a:spcAft>
              <a:buSzPts val="1000"/>
              <a:buFont typeface="DM Sans Light"/>
              <a:buChar char="○"/>
              <a:defRPr sz="1000">
                <a:latin typeface="DM Sans Light"/>
                <a:ea typeface="DM Sans Light"/>
                <a:cs typeface="DM Sans Light"/>
                <a:sym typeface="DM Sans Light"/>
              </a:defRPr>
            </a:lvl8pPr>
            <a:lvl9pPr indent="-292100" lvl="8" marL="4114800">
              <a:spcBef>
                <a:spcPts val="800"/>
              </a:spcBef>
              <a:spcAft>
                <a:spcPts val="800"/>
              </a:spcAft>
              <a:buSzPts val="1000"/>
              <a:buFont typeface="DM Sans Light"/>
              <a:buChar char="■"/>
              <a:defRPr sz="1000">
                <a:latin typeface="DM Sans Light"/>
                <a:ea typeface="DM Sans Light"/>
                <a:cs typeface="DM Sans Light"/>
                <a:sym typeface="DM Sans Light"/>
              </a:defRPr>
            </a:lvl9pPr>
          </a:lstStyle>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udience - Alt 2">
  <p:cSld name="CUSTOM_4_1">
    <p:spTree>
      <p:nvGrpSpPr>
        <p:cNvPr id="269" name="Shape 269"/>
        <p:cNvGrpSpPr/>
        <p:nvPr/>
      </p:nvGrpSpPr>
      <p:grpSpPr>
        <a:xfrm>
          <a:off x="0" y="0"/>
          <a:ext cx="0" cy="0"/>
          <a:chOff x="0" y="0"/>
          <a:chExt cx="0" cy="0"/>
        </a:xfrm>
      </p:grpSpPr>
      <p:sp>
        <p:nvSpPr>
          <p:cNvPr id="270" name="Google Shape;270;p28"/>
          <p:cNvSpPr/>
          <p:nvPr>
            <p:ph idx="2" type="pic"/>
          </p:nvPr>
        </p:nvSpPr>
        <p:spPr>
          <a:xfrm>
            <a:off x="75" y="0"/>
            <a:ext cx="2853300" cy="2436600"/>
          </a:xfrm>
          <a:prstGeom prst="rect">
            <a:avLst/>
          </a:prstGeom>
          <a:noFill/>
          <a:ln>
            <a:noFill/>
          </a:ln>
        </p:spPr>
      </p:sp>
      <p:sp>
        <p:nvSpPr>
          <p:cNvPr id="271" name="Google Shape;271;p28"/>
          <p:cNvSpPr txBox="1"/>
          <p:nvPr>
            <p:ph idx="12" type="sldNum"/>
          </p:nvPr>
        </p:nvSpPr>
        <p:spPr>
          <a:xfrm>
            <a:off x="8227975" y="217725"/>
            <a:ext cx="548700" cy="234000"/>
          </a:xfrm>
          <a:prstGeom prst="rect">
            <a:avLst/>
          </a:prstGeom>
          <a:noFill/>
          <a:ln>
            <a:noFill/>
          </a:ln>
        </p:spPr>
        <p:txBody>
          <a:bodyPr anchorCtr="0" anchor="ctr" bIns="91425" lIns="0" spcFirstLastPara="1" rIns="0" wrap="square" tIns="91425">
            <a:noAutofit/>
          </a:bodyPr>
          <a:lstStyle>
            <a:lvl1pPr lvl="0" algn="r">
              <a:buNone/>
              <a:defRPr sz="700">
                <a:solidFill>
                  <a:schemeClr val="lt1"/>
                </a:solidFill>
                <a:latin typeface="DM Sans"/>
                <a:ea typeface="DM Sans"/>
                <a:cs typeface="DM Sans"/>
                <a:sym typeface="DM Sans"/>
              </a:defRPr>
            </a:lvl1pPr>
            <a:lvl2pPr lvl="1" algn="r">
              <a:buNone/>
              <a:defRPr sz="700">
                <a:solidFill>
                  <a:schemeClr val="lt1"/>
                </a:solidFill>
                <a:latin typeface="DM Sans"/>
                <a:ea typeface="DM Sans"/>
                <a:cs typeface="DM Sans"/>
                <a:sym typeface="DM Sans"/>
              </a:defRPr>
            </a:lvl2pPr>
            <a:lvl3pPr lvl="2" algn="r">
              <a:buNone/>
              <a:defRPr sz="700">
                <a:solidFill>
                  <a:schemeClr val="lt1"/>
                </a:solidFill>
                <a:latin typeface="DM Sans"/>
                <a:ea typeface="DM Sans"/>
                <a:cs typeface="DM Sans"/>
                <a:sym typeface="DM Sans"/>
              </a:defRPr>
            </a:lvl3pPr>
            <a:lvl4pPr lvl="3" algn="r">
              <a:buNone/>
              <a:defRPr sz="700">
                <a:solidFill>
                  <a:schemeClr val="lt1"/>
                </a:solidFill>
                <a:latin typeface="DM Sans"/>
                <a:ea typeface="DM Sans"/>
                <a:cs typeface="DM Sans"/>
                <a:sym typeface="DM Sans"/>
              </a:defRPr>
            </a:lvl4pPr>
            <a:lvl5pPr lvl="4" algn="r">
              <a:buNone/>
              <a:defRPr sz="700">
                <a:solidFill>
                  <a:schemeClr val="lt1"/>
                </a:solidFill>
                <a:latin typeface="DM Sans"/>
                <a:ea typeface="DM Sans"/>
                <a:cs typeface="DM Sans"/>
                <a:sym typeface="DM Sans"/>
              </a:defRPr>
            </a:lvl5pPr>
            <a:lvl6pPr lvl="5" algn="r">
              <a:buNone/>
              <a:defRPr sz="700">
                <a:solidFill>
                  <a:schemeClr val="lt1"/>
                </a:solidFill>
                <a:latin typeface="DM Sans"/>
                <a:ea typeface="DM Sans"/>
                <a:cs typeface="DM Sans"/>
                <a:sym typeface="DM Sans"/>
              </a:defRPr>
            </a:lvl6pPr>
            <a:lvl7pPr lvl="6" algn="r">
              <a:buNone/>
              <a:defRPr sz="700">
                <a:solidFill>
                  <a:schemeClr val="lt1"/>
                </a:solidFill>
                <a:latin typeface="DM Sans"/>
                <a:ea typeface="DM Sans"/>
                <a:cs typeface="DM Sans"/>
                <a:sym typeface="DM Sans"/>
              </a:defRPr>
            </a:lvl7pPr>
            <a:lvl8pPr lvl="7" algn="r">
              <a:buNone/>
              <a:defRPr sz="700">
                <a:solidFill>
                  <a:schemeClr val="lt1"/>
                </a:solidFill>
                <a:latin typeface="DM Sans"/>
                <a:ea typeface="DM Sans"/>
                <a:cs typeface="DM Sans"/>
                <a:sym typeface="DM Sans"/>
              </a:defRPr>
            </a:lvl8pPr>
            <a:lvl9pPr lvl="8" algn="r">
              <a:buNone/>
              <a:defRPr sz="700">
                <a:solidFill>
                  <a:schemeClr val="lt1"/>
                </a:solidFill>
                <a:latin typeface="DM Sans"/>
                <a:ea typeface="DM Sans"/>
                <a:cs typeface="DM Sans"/>
                <a:sym typeface="DM Sans"/>
              </a:defRPr>
            </a:lvl9pPr>
          </a:lstStyle>
          <a:p>
            <a:pPr indent="0" lvl="0" marL="0" rtl="0" algn="r">
              <a:spcBef>
                <a:spcPts val="0"/>
              </a:spcBef>
              <a:spcAft>
                <a:spcPts val="0"/>
              </a:spcAft>
              <a:buNone/>
            </a:pPr>
            <a:fld id="{00000000-1234-1234-1234-123412341234}" type="slidenum">
              <a:rPr lang="en"/>
              <a:t>‹#›</a:t>
            </a:fld>
            <a:endParaRPr/>
          </a:p>
        </p:txBody>
      </p:sp>
      <p:sp>
        <p:nvSpPr>
          <p:cNvPr id="272" name="Google Shape;272;p28"/>
          <p:cNvSpPr txBox="1"/>
          <p:nvPr>
            <p:ph idx="1" type="subTitle"/>
          </p:nvPr>
        </p:nvSpPr>
        <p:spPr>
          <a:xfrm>
            <a:off x="361975" y="2614325"/>
            <a:ext cx="2061600" cy="277200"/>
          </a:xfrm>
          <a:prstGeom prst="rect">
            <a:avLst/>
          </a:prstGeom>
        </p:spPr>
        <p:txBody>
          <a:bodyPr anchorCtr="0" anchor="t" bIns="0" lIns="0" spcFirstLastPara="1" rIns="0" wrap="square" tIns="0">
            <a:spAutoFit/>
          </a:bodyPr>
          <a:lstStyle>
            <a:lvl1pPr lvl="0">
              <a:spcBef>
                <a:spcPts val="0"/>
              </a:spcBef>
              <a:spcAft>
                <a:spcPts val="0"/>
              </a:spcAft>
              <a:buSzPts val="1800"/>
              <a:buNone/>
              <a:defRPr sz="1800"/>
            </a:lvl1pPr>
            <a:lvl2pPr lvl="1">
              <a:spcBef>
                <a:spcPts val="0"/>
              </a:spcBef>
              <a:spcAft>
                <a:spcPts val="0"/>
              </a:spcAft>
              <a:buSzPts val="1800"/>
              <a:buNone/>
              <a:defRPr sz="1800"/>
            </a:lvl2pPr>
            <a:lvl3pPr lvl="2">
              <a:spcBef>
                <a:spcPts val="0"/>
              </a:spcBef>
              <a:spcAft>
                <a:spcPts val="0"/>
              </a:spcAft>
              <a:buSzPts val="1800"/>
              <a:buNone/>
              <a:defRPr sz="1800"/>
            </a:lvl3pPr>
            <a:lvl4pPr lvl="3">
              <a:spcBef>
                <a:spcPts val="0"/>
              </a:spcBef>
              <a:spcAft>
                <a:spcPts val="0"/>
              </a:spcAft>
              <a:buSzPts val="1800"/>
              <a:buNone/>
              <a:defRPr sz="1800"/>
            </a:lvl4pPr>
            <a:lvl5pPr lvl="4">
              <a:spcBef>
                <a:spcPts val="0"/>
              </a:spcBef>
              <a:spcAft>
                <a:spcPts val="0"/>
              </a:spcAft>
              <a:buSzPts val="1800"/>
              <a:buNone/>
              <a:defRPr sz="1800"/>
            </a:lvl5pPr>
            <a:lvl6pPr lvl="5">
              <a:spcBef>
                <a:spcPts val="0"/>
              </a:spcBef>
              <a:spcAft>
                <a:spcPts val="0"/>
              </a:spcAft>
              <a:buSzPts val="1800"/>
              <a:buNone/>
              <a:defRPr sz="1800"/>
            </a:lvl6pPr>
            <a:lvl7pPr lvl="6">
              <a:spcBef>
                <a:spcPts val="0"/>
              </a:spcBef>
              <a:spcAft>
                <a:spcPts val="0"/>
              </a:spcAft>
              <a:buSzPts val="1800"/>
              <a:buNone/>
              <a:defRPr sz="1800"/>
            </a:lvl7pPr>
            <a:lvl8pPr lvl="7">
              <a:spcBef>
                <a:spcPts val="0"/>
              </a:spcBef>
              <a:spcAft>
                <a:spcPts val="0"/>
              </a:spcAft>
              <a:buSzPts val="1800"/>
              <a:buNone/>
              <a:defRPr sz="1800"/>
            </a:lvl8pPr>
            <a:lvl9pPr lvl="8">
              <a:spcBef>
                <a:spcPts val="0"/>
              </a:spcBef>
              <a:spcAft>
                <a:spcPts val="0"/>
              </a:spcAft>
              <a:buSzPts val="1800"/>
              <a:buNone/>
              <a:defRPr sz="1800"/>
            </a:lvl9pPr>
          </a:lstStyle>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am - Four members">
  <p:cSld name="CUSTOM_5">
    <p:bg>
      <p:bgPr>
        <a:solidFill>
          <a:schemeClr val="lt1"/>
        </a:solidFill>
      </p:bgPr>
    </p:bg>
    <p:spTree>
      <p:nvGrpSpPr>
        <p:cNvPr id="273" name="Shape 273"/>
        <p:cNvGrpSpPr/>
        <p:nvPr/>
      </p:nvGrpSpPr>
      <p:grpSpPr>
        <a:xfrm>
          <a:off x="0" y="0"/>
          <a:ext cx="0" cy="0"/>
          <a:chOff x="0" y="0"/>
          <a:chExt cx="0" cy="0"/>
        </a:xfrm>
      </p:grpSpPr>
      <p:sp>
        <p:nvSpPr>
          <p:cNvPr id="274" name="Google Shape;274;p29"/>
          <p:cNvSpPr txBox="1"/>
          <p:nvPr>
            <p:ph idx="1" type="body"/>
          </p:nvPr>
        </p:nvSpPr>
        <p:spPr>
          <a:xfrm>
            <a:off x="352800" y="3754932"/>
            <a:ext cx="1588800" cy="688200"/>
          </a:xfrm>
          <a:prstGeom prst="rect">
            <a:avLst/>
          </a:prstGeom>
        </p:spPr>
        <p:txBody>
          <a:bodyPr anchorCtr="0" anchor="t" bIns="0" lIns="0" spcFirstLastPara="1" rIns="0" wrap="square" tIns="0">
            <a:noAutofit/>
          </a:bodyPr>
          <a:lstStyle>
            <a:lvl1pPr indent="-285750" lvl="0" marL="457200" algn="ctr">
              <a:spcBef>
                <a:spcPts val="0"/>
              </a:spcBef>
              <a:spcAft>
                <a:spcPts val="0"/>
              </a:spcAft>
              <a:buClr>
                <a:schemeClr val="dk1"/>
              </a:buClr>
              <a:buSzPts val="900"/>
              <a:buFont typeface="DM Sans Light"/>
              <a:buChar char="●"/>
              <a:defRPr sz="900">
                <a:solidFill>
                  <a:schemeClr val="dk1"/>
                </a:solidFill>
                <a:latin typeface="DM Sans Light"/>
                <a:ea typeface="DM Sans Light"/>
                <a:cs typeface="DM Sans Light"/>
                <a:sym typeface="DM Sans Light"/>
              </a:defRPr>
            </a:lvl1pPr>
            <a:lvl2pPr indent="-285750" lvl="1" marL="914400" algn="ctr">
              <a:spcBef>
                <a:spcPts val="0"/>
              </a:spcBef>
              <a:spcAft>
                <a:spcPts val="0"/>
              </a:spcAft>
              <a:buClr>
                <a:schemeClr val="dk1"/>
              </a:buClr>
              <a:buSzPts val="900"/>
              <a:buFont typeface="DM Sans Light"/>
              <a:buChar char="○"/>
              <a:defRPr sz="900">
                <a:solidFill>
                  <a:schemeClr val="dk1"/>
                </a:solidFill>
                <a:latin typeface="DM Sans Light"/>
                <a:ea typeface="DM Sans Light"/>
                <a:cs typeface="DM Sans Light"/>
                <a:sym typeface="DM Sans Light"/>
              </a:defRPr>
            </a:lvl2pPr>
            <a:lvl3pPr indent="-285750" lvl="2" marL="1371600" algn="ctr">
              <a:spcBef>
                <a:spcPts val="0"/>
              </a:spcBef>
              <a:spcAft>
                <a:spcPts val="0"/>
              </a:spcAft>
              <a:buClr>
                <a:schemeClr val="dk1"/>
              </a:buClr>
              <a:buSzPts val="900"/>
              <a:buFont typeface="DM Sans Light"/>
              <a:buChar char="■"/>
              <a:defRPr sz="900">
                <a:solidFill>
                  <a:schemeClr val="dk1"/>
                </a:solidFill>
                <a:latin typeface="DM Sans Light"/>
                <a:ea typeface="DM Sans Light"/>
                <a:cs typeface="DM Sans Light"/>
                <a:sym typeface="DM Sans Light"/>
              </a:defRPr>
            </a:lvl3pPr>
            <a:lvl4pPr indent="-285750" lvl="3" marL="1828800" algn="ctr">
              <a:spcBef>
                <a:spcPts val="0"/>
              </a:spcBef>
              <a:spcAft>
                <a:spcPts val="0"/>
              </a:spcAft>
              <a:buClr>
                <a:schemeClr val="dk1"/>
              </a:buClr>
              <a:buSzPts val="900"/>
              <a:buFont typeface="DM Sans Light"/>
              <a:buChar char="●"/>
              <a:defRPr sz="900">
                <a:solidFill>
                  <a:schemeClr val="dk1"/>
                </a:solidFill>
                <a:latin typeface="DM Sans Light"/>
                <a:ea typeface="DM Sans Light"/>
                <a:cs typeface="DM Sans Light"/>
                <a:sym typeface="DM Sans Light"/>
              </a:defRPr>
            </a:lvl4pPr>
            <a:lvl5pPr indent="-285750" lvl="4" marL="2286000" algn="ctr">
              <a:spcBef>
                <a:spcPts val="0"/>
              </a:spcBef>
              <a:spcAft>
                <a:spcPts val="0"/>
              </a:spcAft>
              <a:buClr>
                <a:schemeClr val="dk1"/>
              </a:buClr>
              <a:buSzPts val="900"/>
              <a:buFont typeface="DM Sans Light"/>
              <a:buChar char="○"/>
              <a:defRPr sz="900">
                <a:solidFill>
                  <a:schemeClr val="dk1"/>
                </a:solidFill>
                <a:latin typeface="DM Sans Light"/>
                <a:ea typeface="DM Sans Light"/>
                <a:cs typeface="DM Sans Light"/>
                <a:sym typeface="DM Sans Light"/>
              </a:defRPr>
            </a:lvl5pPr>
            <a:lvl6pPr indent="-285750" lvl="5" marL="2743200" algn="ctr">
              <a:spcBef>
                <a:spcPts val="0"/>
              </a:spcBef>
              <a:spcAft>
                <a:spcPts val="0"/>
              </a:spcAft>
              <a:buClr>
                <a:schemeClr val="dk1"/>
              </a:buClr>
              <a:buSzPts val="900"/>
              <a:buFont typeface="DM Sans Light"/>
              <a:buChar char="■"/>
              <a:defRPr sz="900">
                <a:solidFill>
                  <a:schemeClr val="dk1"/>
                </a:solidFill>
                <a:latin typeface="DM Sans Light"/>
                <a:ea typeface="DM Sans Light"/>
                <a:cs typeface="DM Sans Light"/>
                <a:sym typeface="DM Sans Light"/>
              </a:defRPr>
            </a:lvl6pPr>
            <a:lvl7pPr indent="-285750" lvl="6" marL="3200400" algn="ctr">
              <a:spcBef>
                <a:spcPts val="0"/>
              </a:spcBef>
              <a:spcAft>
                <a:spcPts val="0"/>
              </a:spcAft>
              <a:buClr>
                <a:schemeClr val="dk1"/>
              </a:buClr>
              <a:buSzPts val="900"/>
              <a:buFont typeface="DM Sans Light"/>
              <a:buChar char="●"/>
              <a:defRPr sz="900">
                <a:solidFill>
                  <a:schemeClr val="dk1"/>
                </a:solidFill>
                <a:latin typeface="DM Sans Light"/>
                <a:ea typeface="DM Sans Light"/>
                <a:cs typeface="DM Sans Light"/>
                <a:sym typeface="DM Sans Light"/>
              </a:defRPr>
            </a:lvl7pPr>
            <a:lvl8pPr indent="-285750" lvl="7" marL="3657600" algn="ctr">
              <a:spcBef>
                <a:spcPts val="0"/>
              </a:spcBef>
              <a:spcAft>
                <a:spcPts val="0"/>
              </a:spcAft>
              <a:buClr>
                <a:schemeClr val="dk1"/>
              </a:buClr>
              <a:buSzPts val="900"/>
              <a:buFont typeface="DM Sans Light"/>
              <a:buChar char="○"/>
              <a:defRPr sz="900">
                <a:solidFill>
                  <a:schemeClr val="dk1"/>
                </a:solidFill>
                <a:latin typeface="DM Sans Light"/>
                <a:ea typeface="DM Sans Light"/>
                <a:cs typeface="DM Sans Light"/>
                <a:sym typeface="DM Sans Light"/>
              </a:defRPr>
            </a:lvl8pPr>
            <a:lvl9pPr indent="-285750" lvl="8" marL="4114800" algn="ctr">
              <a:spcBef>
                <a:spcPts val="0"/>
              </a:spcBef>
              <a:spcAft>
                <a:spcPts val="0"/>
              </a:spcAft>
              <a:buClr>
                <a:schemeClr val="dk1"/>
              </a:buClr>
              <a:buSzPts val="900"/>
              <a:buFont typeface="DM Sans Light"/>
              <a:buChar char="■"/>
              <a:defRPr sz="900">
                <a:solidFill>
                  <a:schemeClr val="dk1"/>
                </a:solidFill>
                <a:latin typeface="DM Sans Light"/>
                <a:ea typeface="DM Sans Light"/>
                <a:cs typeface="DM Sans Light"/>
                <a:sym typeface="DM Sans Light"/>
              </a:defRPr>
            </a:lvl9pPr>
          </a:lstStyle>
          <a:p/>
        </p:txBody>
      </p:sp>
      <p:sp>
        <p:nvSpPr>
          <p:cNvPr id="275" name="Google Shape;275;p29"/>
          <p:cNvSpPr txBox="1"/>
          <p:nvPr>
            <p:ph idx="2" type="body"/>
          </p:nvPr>
        </p:nvSpPr>
        <p:spPr>
          <a:xfrm>
            <a:off x="7187875" y="3754932"/>
            <a:ext cx="1588800" cy="688200"/>
          </a:xfrm>
          <a:prstGeom prst="rect">
            <a:avLst/>
          </a:prstGeom>
        </p:spPr>
        <p:txBody>
          <a:bodyPr anchorCtr="0" anchor="t" bIns="0" lIns="0" spcFirstLastPara="1" rIns="0" wrap="square" tIns="0">
            <a:noAutofit/>
          </a:bodyPr>
          <a:lstStyle>
            <a:lvl1pPr indent="-285750" lvl="0" marL="457200" algn="ctr">
              <a:spcBef>
                <a:spcPts val="0"/>
              </a:spcBef>
              <a:spcAft>
                <a:spcPts val="0"/>
              </a:spcAft>
              <a:buClr>
                <a:schemeClr val="dk1"/>
              </a:buClr>
              <a:buSzPts val="900"/>
              <a:buFont typeface="DM Sans Light"/>
              <a:buChar char="●"/>
              <a:defRPr sz="900">
                <a:solidFill>
                  <a:schemeClr val="dk1"/>
                </a:solidFill>
                <a:latin typeface="DM Sans Light"/>
                <a:ea typeface="DM Sans Light"/>
                <a:cs typeface="DM Sans Light"/>
                <a:sym typeface="DM Sans Light"/>
              </a:defRPr>
            </a:lvl1pPr>
            <a:lvl2pPr indent="-285750" lvl="1" marL="914400" algn="ctr">
              <a:spcBef>
                <a:spcPts val="0"/>
              </a:spcBef>
              <a:spcAft>
                <a:spcPts val="0"/>
              </a:spcAft>
              <a:buClr>
                <a:schemeClr val="dk1"/>
              </a:buClr>
              <a:buSzPts val="900"/>
              <a:buFont typeface="DM Sans Light"/>
              <a:buChar char="○"/>
              <a:defRPr sz="900">
                <a:solidFill>
                  <a:schemeClr val="dk1"/>
                </a:solidFill>
                <a:latin typeface="DM Sans Light"/>
                <a:ea typeface="DM Sans Light"/>
                <a:cs typeface="DM Sans Light"/>
                <a:sym typeface="DM Sans Light"/>
              </a:defRPr>
            </a:lvl2pPr>
            <a:lvl3pPr indent="-285750" lvl="2" marL="1371600" algn="ctr">
              <a:spcBef>
                <a:spcPts val="0"/>
              </a:spcBef>
              <a:spcAft>
                <a:spcPts val="0"/>
              </a:spcAft>
              <a:buClr>
                <a:schemeClr val="dk1"/>
              </a:buClr>
              <a:buSzPts val="900"/>
              <a:buFont typeface="DM Sans Light"/>
              <a:buChar char="■"/>
              <a:defRPr sz="900">
                <a:solidFill>
                  <a:schemeClr val="dk1"/>
                </a:solidFill>
                <a:latin typeface="DM Sans Light"/>
                <a:ea typeface="DM Sans Light"/>
                <a:cs typeface="DM Sans Light"/>
                <a:sym typeface="DM Sans Light"/>
              </a:defRPr>
            </a:lvl3pPr>
            <a:lvl4pPr indent="-285750" lvl="3" marL="1828800" algn="ctr">
              <a:spcBef>
                <a:spcPts val="0"/>
              </a:spcBef>
              <a:spcAft>
                <a:spcPts val="0"/>
              </a:spcAft>
              <a:buClr>
                <a:schemeClr val="dk1"/>
              </a:buClr>
              <a:buSzPts val="900"/>
              <a:buFont typeface="DM Sans Light"/>
              <a:buChar char="●"/>
              <a:defRPr sz="900">
                <a:solidFill>
                  <a:schemeClr val="dk1"/>
                </a:solidFill>
                <a:latin typeface="DM Sans Light"/>
                <a:ea typeface="DM Sans Light"/>
                <a:cs typeface="DM Sans Light"/>
                <a:sym typeface="DM Sans Light"/>
              </a:defRPr>
            </a:lvl4pPr>
            <a:lvl5pPr indent="-285750" lvl="4" marL="2286000" algn="ctr">
              <a:spcBef>
                <a:spcPts val="0"/>
              </a:spcBef>
              <a:spcAft>
                <a:spcPts val="0"/>
              </a:spcAft>
              <a:buClr>
                <a:schemeClr val="dk1"/>
              </a:buClr>
              <a:buSzPts val="900"/>
              <a:buFont typeface="DM Sans Light"/>
              <a:buChar char="○"/>
              <a:defRPr sz="900">
                <a:solidFill>
                  <a:schemeClr val="dk1"/>
                </a:solidFill>
                <a:latin typeface="DM Sans Light"/>
                <a:ea typeface="DM Sans Light"/>
                <a:cs typeface="DM Sans Light"/>
                <a:sym typeface="DM Sans Light"/>
              </a:defRPr>
            </a:lvl5pPr>
            <a:lvl6pPr indent="-285750" lvl="5" marL="2743200" algn="ctr">
              <a:spcBef>
                <a:spcPts val="0"/>
              </a:spcBef>
              <a:spcAft>
                <a:spcPts val="0"/>
              </a:spcAft>
              <a:buClr>
                <a:schemeClr val="dk1"/>
              </a:buClr>
              <a:buSzPts val="900"/>
              <a:buFont typeface="DM Sans Light"/>
              <a:buChar char="■"/>
              <a:defRPr sz="900">
                <a:solidFill>
                  <a:schemeClr val="dk1"/>
                </a:solidFill>
                <a:latin typeface="DM Sans Light"/>
                <a:ea typeface="DM Sans Light"/>
                <a:cs typeface="DM Sans Light"/>
                <a:sym typeface="DM Sans Light"/>
              </a:defRPr>
            </a:lvl6pPr>
            <a:lvl7pPr indent="-285750" lvl="6" marL="3200400" algn="ctr">
              <a:spcBef>
                <a:spcPts val="0"/>
              </a:spcBef>
              <a:spcAft>
                <a:spcPts val="0"/>
              </a:spcAft>
              <a:buClr>
                <a:schemeClr val="dk1"/>
              </a:buClr>
              <a:buSzPts val="900"/>
              <a:buFont typeface="DM Sans Light"/>
              <a:buChar char="●"/>
              <a:defRPr sz="900">
                <a:solidFill>
                  <a:schemeClr val="dk1"/>
                </a:solidFill>
                <a:latin typeface="DM Sans Light"/>
                <a:ea typeface="DM Sans Light"/>
                <a:cs typeface="DM Sans Light"/>
                <a:sym typeface="DM Sans Light"/>
              </a:defRPr>
            </a:lvl7pPr>
            <a:lvl8pPr indent="-285750" lvl="7" marL="3657600" algn="ctr">
              <a:spcBef>
                <a:spcPts val="0"/>
              </a:spcBef>
              <a:spcAft>
                <a:spcPts val="0"/>
              </a:spcAft>
              <a:buClr>
                <a:schemeClr val="dk1"/>
              </a:buClr>
              <a:buSzPts val="900"/>
              <a:buFont typeface="DM Sans Light"/>
              <a:buChar char="○"/>
              <a:defRPr sz="900">
                <a:solidFill>
                  <a:schemeClr val="dk1"/>
                </a:solidFill>
                <a:latin typeface="DM Sans Light"/>
                <a:ea typeface="DM Sans Light"/>
                <a:cs typeface="DM Sans Light"/>
                <a:sym typeface="DM Sans Light"/>
              </a:defRPr>
            </a:lvl8pPr>
            <a:lvl9pPr indent="-285750" lvl="8" marL="4114800" algn="ctr">
              <a:spcBef>
                <a:spcPts val="0"/>
              </a:spcBef>
              <a:spcAft>
                <a:spcPts val="0"/>
              </a:spcAft>
              <a:buClr>
                <a:schemeClr val="dk1"/>
              </a:buClr>
              <a:buSzPts val="900"/>
              <a:buFont typeface="DM Sans Light"/>
              <a:buChar char="■"/>
              <a:defRPr sz="900">
                <a:solidFill>
                  <a:schemeClr val="dk1"/>
                </a:solidFill>
                <a:latin typeface="DM Sans Light"/>
                <a:ea typeface="DM Sans Light"/>
                <a:cs typeface="DM Sans Light"/>
                <a:sym typeface="DM Sans Light"/>
              </a:defRPr>
            </a:lvl9pPr>
          </a:lstStyle>
          <a:p/>
        </p:txBody>
      </p:sp>
      <p:sp>
        <p:nvSpPr>
          <p:cNvPr id="276" name="Google Shape;276;p29"/>
          <p:cNvSpPr txBox="1"/>
          <p:nvPr>
            <p:ph idx="3" type="body"/>
          </p:nvPr>
        </p:nvSpPr>
        <p:spPr>
          <a:xfrm>
            <a:off x="4924400" y="3754932"/>
            <a:ext cx="1588800" cy="688200"/>
          </a:xfrm>
          <a:prstGeom prst="rect">
            <a:avLst/>
          </a:prstGeom>
        </p:spPr>
        <p:txBody>
          <a:bodyPr anchorCtr="0" anchor="t" bIns="0" lIns="0" spcFirstLastPara="1" rIns="0" wrap="square" tIns="0">
            <a:noAutofit/>
          </a:bodyPr>
          <a:lstStyle>
            <a:lvl1pPr indent="-285750" lvl="0" marL="457200" algn="ctr">
              <a:spcBef>
                <a:spcPts val="0"/>
              </a:spcBef>
              <a:spcAft>
                <a:spcPts val="0"/>
              </a:spcAft>
              <a:buClr>
                <a:schemeClr val="dk1"/>
              </a:buClr>
              <a:buSzPts val="900"/>
              <a:buFont typeface="DM Sans Light"/>
              <a:buChar char="●"/>
              <a:defRPr sz="900">
                <a:solidFill>
                  <a:schemeClr val="dk1"/>
                </a:solidFill>
                <a:latin typeface="DM Sans Light"/>
                <a:ea typeface="DM Sans Light"/>
                <a:cs typeface="DM Sans Light"/>
                <a:sym typeface="DM Sans Light"/>
              </a:defRPr>
            </a:lvl1pPr>
            <a:lvl2pPr indent="-285750" lvl="1" marL="914400" algn="ctr">
              <a:spcBef>
                <a:spcPts val="0"/>
              </a:spcBef>
              <a:spcAft>
                <a:spcPts val="0"/>
              </a:spcAft>
              <a:buClr>
                <a:schemeClr val="dk1"/>
              </a:buClr>
              <a:buSzPts val="900"/>
              <a:buFont typeface="DM Sans Light"/>
              <a:buChar char="○"/>
              <a:defRPr sz="900">
                <a:solidFill>
                  <a:schemeClr val="dk1"/>
                </a:solidFill>
                <a:latin typeface="DM Sans Light"/>
                <a:ea typeface="DM Sans Light"/>
                <a:cs typeface="DM Sans Light"/>
                <a:sym typeface="DM Sans Light"/>
              </a:defRPr>
            </a:lvl2pPr>
            <a:lvl3pPr indent="-285750" lvl="2" marL="1371600" algn="ctr">
              <a:spcBef>
                <a:spcPts val="0"/>
              </a:spcBef>
              <a:spcAft>
                <a:spcPts val="0"/>
              </a:spcAft>
              <a:buClr>
                <a:schemeClr val="dk1"/>
              </a:buClr>
              <a:buSzPts val="900"/>
              <a:buFont typeface="DM Sans Light"/>
              <a:buChar char="■"/>
              <a:defRPr sz="900">
                <a:solidFill>
                  <a:schemeClr val="dk1"/>
                </a:solidFill>
                <a:latin typeface="DM Sans Light"/>
                <a:ea typeface="DM Sans Light"/>
                <a:cs typeface="DM Sans Light"/>
                <a:sym typeface="DM Sans Light"/>
              </a:defRPr>
            </a:lvl3pPr>
            <a:lvl4pPr indent="-285750" lvl="3" marL="1828800" algn="ctr">
              <a:spcBef>
                <a:spcPts val="0"/>
              </a:spcBef>
              <a:spcAft>
                <a:spcPts val="0"/>
              </a:spcAft>
              <a:buClr>
                <a:schemeClr val="dk1"/>
              </a:buClr>
              <a:buSzPts val="900"/>
              <a:buFont typeface="DM Sans Light"/>
              <a:buChar char="●"/>
              <a:defRPr sz="900">
                <a:solidFill>
                  <a:schemeClr val="dk1"/>
                </a:solidFill>
                <a:latin typeface="DM Sans Light"/>
                <a:ea typeface="DM Sans Light"/>
                <a:cs typeface="DM Sans Light"/>
                <a:sym typeface="DM Sans Light"/>
              </a:defRPr>
            </a:lvl4pPr>
            <a:lvl5pPr indent="-285750" lvl="4" marL="2286000" algn="ctr">
              <a:spcBef>
                <a:spcPts val="0"/>
              </a:spcBef>
              <a:spcAft>
                <a:spcPts val="0"/>
              </a:spcAft>
              <a:buClr>
                <a:schemeClr val="dk1"/>
              </a:buClr>
              <a:buSzPts val="900"/>
              <a:buFont typeface="DM Sans Light"/>
              <a:buChar char="○"/>
              <a:defRPr sz="900">
                <a:solidFill>
                  <a:schemeClr val="dk1"/>
                </a:solidFill>
                <a:latin typeface="DM Sans Light"/>
                <a:ea typeface="DM Sans Light"/>
                <a:cs typeface="DM Sans Light"/>
                <a:sym typeface="DM Sans Light"/>
              </a:defRPr>
            </a:lvl5pPr>
            <a:lvl6pPr indent="-285750" lvl="5" marL="2743200" algn="ctr">
              <a:spcBef>
                <a:spcPts val="0"/>
              </a:spcBef>
              <a:spcAft>
                <a:spcPts val="0"/>
              </a:spcAft>
              <a:buClr>
                <a:schemeClr val="dk1"/>
              </a:buClr>
              <a:buSzPts val="900"/>
              <a:buFont typeface="DM Sans Light"/>
              <a:buChar char="■"/>
              <a:defRPr sz="900">
                <a:solidFill>
                  <a:schemeClr val="dk1"/>
                </a:solidFill>
                <a:latin typeface="DM Sans Light"/>
                <a:ea typeface="DM Sans Light"/>
                <a:cs typeface="DM Sans Light"/>
                <a:sym typeface="DM Sans Light"/>
              </a:defRPr>
            </a:lvl6pPr>
            <a:lvl7pPr indent="-285750" lvl="6" marL="3200400" algn="ctr">
              <a:spcBef>
                <a:spcPts val="0"/>
              </a:spcBef>
              <a:spcAft>
                <a:spcPts val="0"/>
              </a:spcAft>
              <a:buClr>
                <a:schemeClr val="dk1"/>
              </a:buClr>
              <a:buSzPts val="900"/>
              <a:buFont typeface="DM Sans Light"/>
              <a:buChar char="●"/>
              <a:defRPr sz="900">
                <a:solidFill>
                  <a:schemeClr val="dk1"/>
                </a:solidFill>
                <a:latin typeface="DM Sans Light"/>
                <a:ea typeface="DM Sans Light"/>
                <a:cs typeface="DM Sans Light"/>
                <a:sym typeface="DM Sans Light"/>
              </a:defRPr>
            </a:lvl7pPr>
            <a:lvl8pPr indent="-285750" lvl="7" marL="3657600" algn="ctr">
              <a:spcBef>
                <a:spcPts val="0"/>
              </a:spcBef>
              <a:spcAft>
                <a:spcPts val="0"/>
              </a:spcAft>
              <a:buClr>
                <a:schemeClr val="dk1"/>
              </a:buClr>
              <a:buSzPts val="900"/>
              <a:buFont typeface="DM Sans Light"/>
              <a:buChar char="○"/>
              <a:defRPr sz="900">
                <a:solidFill>
                  <a:schemeClr val="dk1"/>
                </a:solidFill>
                <a:latin typeface="DM Sans Light"/>
                <a:ea typeface="DM Sans Light"/>
                <a:cs typeface="DM Sans Light"/>
                <a:sym typeface="DM Sans Light"/>
              </a:defRPr>
            </a:lvl8pPr>
            <a:lvl9pPr indent="-285750" lvl="8" marL="4114800" algn="ctr">
              <a:spcBef>
                <a:spcPts val="0"/>
              </a:spcBef>
              <a:spcAft>
                <a:spcPts val="0"/>
              </a:spcAft>
              <a:buClr>
                <a:schemeClr val="dk1"/>
              </a:buClr>
              <a:buSzPts val="900"/>
              <a:buFont typeface="DM Sans Light"/>
              <a:buChar char="■"/>
              <a:defRPr sz="900">
                <a:solidFill>
                  <a:schemeClr val="dk1"/>
                </a:solidFill>
                <a:latin typeface="DM Sans Light"/>
                <a:ea typeface="DM Sans Light"/>
                <a:cs typeface="DM Sans Light"/>
                <a:sym typeface="DM Sans Light"/>
              </a:defRPr>
            </a:lvl9pPr>
          </a:lstStyle>
          <a:p/>
        </p:txBody>
      </p:sp>
      <p:sp>
        <p:nvSpPr>
          <p:cNvPr id="277" name="Google Shape;277;p29"/>
          <p:cNvSpPr txBox="1"/>
          <p:nvPr>
            <p:ph idx="4" type="body"/>
          </p:nvPr>
        </p:nvSpPr>
        <p:spPr>
          <a:xfrm>
            <a:off x="2643063" y="3754932"/>
            <a:ext cx="1588800" cy="688200"/>
          </a:xfrm>
          <a:prstGeom prst="rect">
            <a:avLst/>
          </a:prstGeom>
        </p:spPr>
        <p:txBody>
          <a:bodyPr anchorCtr="0" anchor="t" bIns="0" lIns="0" spcFirstLastPara="1" rIns="0" wrap="square" tIns="0">
            <a:noAutofit/>
          </a:bodyPr>
          <a:lstStyle>
            <a:lvl1pPr indent="-285750" lvl="0" marL="457200" algn="ctr">
              <a:spcBef>
                <a:spcPts val="0"/>
              </a:spcBef>
              <a:spcAft>
                <a:spcPts val="0"/>
              </a:spcAft>
              <a:buClr>
                <a:schemeClr val="dk1"/>
              </a:buClr>
              <a:buSzPts val="900"/>
              <a:buFont typeface="DM Sans Light"/>
              <a:buChar char="●"/>
              <a:defRPr sz="900">
                <a:solidFill>
                  <a:schemeClr val="dk1"/>
                </a:solidFill>
                <a:latin typeface="DM Sans Light"/>
                <a:ea typeface="DM Sans Light"/>
                <a:cs typeface="DM Sans Light"/>
                <a:sym typeface="DM Sans Light"/>
              </a:defRPr>
            </a:lvl1pPr>
            <a:lvl2pPr indent="-285750" lvl="1" marL="914400" algn="ctr">
              <a:spcBef>
                <a:spcPts val="0"/>
              </a:spcBef>
              <a:spcAft>
                <a:spcPts val="0"/>
              </a:spcAft>
              <a:buClr>
                <a:schemeClr val="dk1"/>
              </a:buClr>
              <a:buSzPts val="900"/>
              <a:buFont typeface="DM Sans Light"/>
              <a:buChar char="○"/>
              <a:defRPr sz="900">
                <a:solidFill>
                  <a:schemeClr val="dk1"/>
                </a:solidFill>
                <a:latin typeface="DM Sans Light"/>
                <a:ea typeface="DM Sans Light"/>
                <a:cs typeface="DM Sans Light"/>
                <a:sym typeface="DM Sans Light"/>
              </a:defRPr>
            </a:lvl2pPr>
            <a:lvl3pPr indent="-285750" lvl="2" marL="1371600" algn="ctr">
              <a:spcBef>
                <a:spcPts val="0"/>
              </a:spcBef>
              <a:spcAft>
                <a:spcPts val="0"/>
              </a:spcAft>
              <a:buClr>
                <a:schemeClr val="dk1"/>
              </a:buClr>
              <a:buSzPts val="900"/>
              <a:buFont typeface="DM Sans Light"/>
              <a:buChar char="■"/>
              <a:defRPr sz="900">
                <a:solidFill>
                  <a:schemeClr val="dk1"/>
                </a:solidFill>
                <a:latin typeface="DM Sans Light"/>
                <a:ea typeface="DM Sans Light"/>
                <a:cs typeface="DM Sans Light"/>
                <a:sym typeface="DM Sans Light"/>
              </a:defRPr>
            </a:lvl3pPr>
            <a:lvl4pPr indent="-285750" lvl="3" marL="1828800" algn="ctr">
              <a:spcBef>
                <a:spcPts val="0"/>
              </a:spcBef>
              <a:spcAft>
                <a:spcPts val="0"/>
              </a:spcAft>
              <a:buClr>
                <a:schemeClr val="dk1"/>
              </a:buClr>
              <a:buSzPts val="900"/>
              <a:buFont typeface="DM Sans Light"/>
              <a:buChar char="●"/>
              <a:defRPr sz="900">
                <a:solidFill>
                  <a:schemeClr val="dk1"/>
                </a:solidFill>
                <a:latin typeface="DM Sans Light"/>
                <a:ea typeface="DM Sans Light"/>
                <a:cs typeface="DM Sans Light"/>
                <a:sym typeface="DM Sans Light"/>
              </a:defRPr>
            </a:lvl4pPr>
            <a:lvl5pPr indent="-285750" lvl="4" marL="2286000" algn="ctr">
              <a:spcBef>
                <a:spcPts val="0"/>
              </a:spcBef>
              <a:spcAft>
                <a:spcPts val="0"/>
              </a:spcAft>
              <a:buClr>
                <a:schemeClr val="dk1"/>
              </a:buClr>
              <a:buSzPts val="900"/>
              <a:buFont typeface="DM Sans Light"/>
              <a:buChar char="○"/>
              <a:defRPr sz="900">
                <a:solidFill>
                  <a:schemeClr val="dk1"/>
                </a:solidFill>
                <a:latin typeface="DM Sans Light"/>
                <a:ea typeface="DM Sans Light"/>
                <a:cs typeface="DM Sans Light"/>
                <a:sym typeface="DM Sans Light"/>
              </a:defRPr>
            </a:lvl5pPr>
            <a:lvl6pPr indent="-285750" lvl="5" marL="2743200" algn="ctr">
              <a:spcBef>
                <a:spcPts val="0"/>
              </a:spcBef>
              <a:spcAft>
                <a:spcPts val="0"/>
              </a:spcAft>
              <a:buClr>
                <a:schemeClr val="dk1"/>
              </a:buClr>
              <a:buSzPts val="900"/>
              <a:buFont typeface="DM Sans Light"/>
              <a:buChar char="■"/>
              <a:defRPr sz="900">
                <a:solidFill>
                  <a:schemeClr val="dk1"/>
                </a:solidFill>
                <a:latin typeface="DM Sans Light"/>
                <a:ea typeface="DM Sans Light"/>
                <a:cs typeface="DM Sans Light"/>
                <a:sym typeface="DM Sans Light"/>
              </a:defRPr>
            </a:lvl6pPr>
            <a:lvl7pPr indent="-285750" lvl="6" marL="3200400" algn="ctr">
              <a:spcBef>
                <a:spcPts val="0"/>
              </a:spcBef>
              <a:spcAft>
                <a:spcPts val="0"/>
              </a:spcAft>
              <a:buClr>
                <a:schemeClr val="dk1"/>
              </a:buClr>
              <a:buSzPts val="900"/>
              <a:buFont typeface="DM Sans Light"/>
              <a:buChar char="●"/>
              <a:defRPr sz="900">
                <a:solidFill>
                  <a:schemeClr val="dk1"/>
                </a:solidFill>
                <a:latin typeface="DM Sans Light"/>
                <a:ea typeface="DM Sans Light"/>
                <a:cs typeface="DM Sans Light"/>
                <a:sym typeface="DM Sans Light"/>
              </a:defRPr>
            </a:lvl7pPr>
            <a:lvl8pPr indent="-285750" lvl="7" marL="3657600" algn="ctr">
              <a:spcBef>
                <a:spcPts val="0"/>
              </a:spcBef>
              <a:spcAft>
                <a:spcPts val="0"/>
              </a:spcAft>
              <a:buClr>
                <a:schemeClr val="dk1"/>
              </a:buClr>
              <a:buSzPts val="900"/>
              <a:buFont typeface="DM Sans Light"/>
              <a:buChar char="○"/>
              <a:defRPr sz="900">
                <a:solidFill>
                  <a:schemeClr val="dk1"/>
                </a:solidFill>
                <a:latin typeface="DM Sans Light"/>
                <a:ea typeface="DM Sans Light"/>
                <a:cs typeface="DM Sans Light"/>
                <a:sym typeface="DM Sans Light"/>
              </a:defRPr>
            </a:lvl8pPr>
            <a:lvl9pPr indent="-285750" lvl="8" marL="4114800" algn="ctr">
              <a:spcBef>
                <a:spcPts val="0"/>
              </a:spcBef>
              <a:spcAft>
                <a:spcPts val="0"/>
              </a:spcAft>
              <a:buClr>
                <a:schemeClr val="dk1"/>
              </a:buClr>
              <a:buSzPts val="900"/>
              <a:buFont typeface="DM Sans Light"/>
              <a:buChar char="■"/>
              <a:defRPr sz="900">
                <a:solidFill>
                  <a:schemeClr val="dk1"/>
                </a:solidFill>
                <a:latin typeface="DM Sans Light"/>
                <a:ea typeface="DM Sans Light"/>
                <a:cs typeface="DM Sans Light"/>
                <a:sym typeface="DM Sans Light"/>
              </a:defRPr>
            </a:lvl9pPr>
          </a:lstStyle>
          <a:p/>
        </p:txBody>
      </p:sp>
      <p:sp>
        <p:nvSpPr>
          <p:cNvPr id="278" name="Google Shape;278;p29"/>
          <p:cNvSpPr/>
          <p:nvPr>
            <p:ph idx="5" type="pic"/>
          </p:nvPr>
        </p:nvSpPr>
        <p:spPr>
          <a:xfrm>
            <a:off x="2941550" y="1923334"/>
            <a:ext cx="991800" cy="991800"/>
          </a:xfrm>
          <a:prstGeom prst="rect">
            <a:avLst/>
          </a:prstGeom>
          <a:noFill/>
          <a:ln>
            <a:noFill/>
          </a:ln>
        </p:spPr>
      </p:sp>
      <p:sp>
        <p:nvSpPr>
          <p:cNvPr id="279" name="Google Shape;279;p29"/>
          <p:cNvSpPr/>
          <p:nvPr>
            <p:ph idx="6" type="pic"/>
          </p:nvPr>
        </p:nvSpPr>
        <p:spPr>
          <a:xfrm>
            <a:off x="5227063" y="1923334"/>
            <a:ext cx="991800" cy="991800"/>
          </a:xfrm>
          <a:prstGeom prst="rect">
            <a:avLst/>
          </a:prstGeom>
          <a:noFill/>
          <a:ln>
            <a:noFill/>
          </a:ln>
        </p:spPr>
      </p:sp>
      <p:sp>
        <p:nvSpPr>
          <p:cNvPr id="280" name="Google Shape;280;p29"/>
          <p:cNvSpPr/>
          <p:nvPr>
            <p:ph idx="7" type="pic"/>
          </p:nvPr>
        </p:nvSpPr>
        <p:spPr>
          <a:xfrm>
            <a:off x="7495263" y="1923334"/>
            <a:ext cx="991800" cy="991800"/>
          </a:xfrm>
          <a:prstGeom prst="rect">
            <a:avLst/>
          </a:prstGeom>
          <a:noFill/>
          <a:ln>
            <a:noFill/>
          </a:ln>
        </p:spPr>
      </p:sp>
      <p:cxnSp>
        <p:nvCxnSpPr>
          <p:cNvPr id="281" name="Google Shape;281;p29"/>
          <p:cNvCxnSpPr/>
          <p:nvPr/>
        </p:nvCxnSpPr>
        <p:spPr>
          <a:xfrm>
            <a:off x="2286125" y="1801500"/>
            <a:ext cx="0" cy="3342000"/>
          </a:xfrm>
          <a:prstGeom prst="straightConnector1">
            <a:avLst/>
          </a:prstGeom>
          <a:noFill/>
          <a:ln cap="flat" cmpd="sng" w="19050">
            <a:solidFill>
              <a:schemeClr val="lt1"/>
            </a:solidFill>
            <a:prstDash val="solid"/>
            <a:round/>
            <a:headEnd len="med" w="med" type="none"/>
            <a:tailEnd len="med" w="med" type="none"/>
          </a:ln>
        </p:spPr>
      </p:cxnSp>
      <p:cxnSp>
        <p:nvCxnSpPr>
          <p:cNvPr id="282" name="Google Shape;282;p29"/>
          <p:cNvCxnSpPr/>
          <p:nvPr/>
        </p:nvCxnSpPr>
        <p:spPr>
          <a:xfrm>
            <a:off x="4580525" y="1801500"/>
            <a:ext cx="0" cy="3342000"/>
          </a:xfrm>
          <a:prstGeom prst="straightConnector1">
            <a:avLst/>
          </a:prstGeom>
          <a:noFill/>
          <a:ln cap="flat" cmpd="sng" w="19050">
            <a:solidFill>
              <a:schemeClr val="lt1"/>
            </a:solidFill>
            <a:prstDash val="solid"/>
            <a:round/>
            <a:headEnd len="med" w="med" type="none"/>
            <a:tailEnd len="med" w="med" type="none"/>
          </a:ln>
        </p:spPr>
      </p:cxnSp>
      <p:cxnSp>
        <p:nvCxnSpPr>
          <p:cNvPr id="283" name="Google Shape;283;p29"/>
          <p:cNvCxnSpPr/>
          <p:nvPr/>
        </p:nvCxnSpPr>
        <p:spPr>
          <a:xfrm>
            <a:off x="6857075" y="1801500"/>
            <a:ext cx="0" cy="3342000"/>
          </a:xfrm>
          <a:prstGeom prst="straightConnector1">
            <a:avLst/>
          </a:prstGeom>
          <a:noFill/>
          <a:ln cap="flat" cmpd="sng" w="19050">
            <a:solidFill>
              <a:schemeClr val="lt1"/>
            </a:solidFill>
            <a:prstDash val="solid"/>
            <a:round/>
            <a:headEnd len="med" w="med" type="none"/>
            <a:tailEnd len="med" w="med" type="none"/>
          </a:ln>
        </p:spPr>
      </p:cxnSp>
      <p:sp>
        <p:nvSpPr>
          <p:cNvPr id="284" name="Google Shape;284;p29"/>
          <p:cNvSpPr/>
          <p:nvPr>
            <p:ph idx="8" type="pic"/>
          </p:nvPr>
        </p:nvSpPr>
        <p:spPr>
          <a:xfrm>
            <a:off x="651288" y="1923334"/>
            <a:ext cx="991800" cy="991800"/>
          </a:xfrm>
          <a:prstGeom prst="rect">
            <a:avLst/>
          </a:prstGeom>
          <a:noFill/>
          <a:ln>
            <a:noFill/>
          </a:ln>
        </p:spPr>
      </p:sp>
      <p:sp>
        <p:nvSpPr>
          <p:cNvPr id="285" name="Google Shape;285;p29"/>
          <p:cNvSpPr txBox="1"/>
          <p:nvPr>
            <p:ph type="title"/>
          </p:nvPr>
        </p:nvSpPr>
        <p:spPr>
          <a:xfrm>
            <a:off x="361975" y="962092"/>
            <a:ext cx="5718600" cy="587700"/>
          </a:xfrm>
          <a:prstGeom prst="rect">
            <a:avLst/>
          </a:prstGeom>
        </p:spPr>
        <p:txBody>
          <a:bodyPr anchorCtr="0" anchor="t" bIns="0" lIns="0" spcFirstLastPara="1" rIns="0" wrap="square" tIns="0">
            <a:spAutoFit/>
          </a:bodyPr>
          <a:lstStyle>
            <a:lvl1pPr lvl="0">
              <a:lnSpc>
                <a:spcPct val="90000"/>
              </a:lnSpc>
              <a:spcBef>
                <a:spcPts val="0"/>
              </a:spcBef>
              <a:spcAft>
                <a:spcPts val="0"/>
              </a:spcAft>
              <a:buNone/>
              <a:defRPr sz="3600">
                <a:solidFill>
                  <a:schemeClr val="dk1"/>
                </a:solidFill>
              </a:defRPr>
            </a:lvl1pPr>
            <a:lvl2pPr lvl="1">
              <a:lnSpc>
                <a:spcPct val="90000"/>
              </a:lnSpc>
              <a:spcBef>
                <a:spcPts val="0"/>
              </a:spcBef>
              <a:spcAft>
                <a:spcPts val="0"/>
              </a:spcAft>
              <a:buNone/>
              <a:defRPr sz="3600">
                <a:solidFill>
                  <a:schemeClr val="dk1"/>
                </a:solidFill>
              </a:defRPr>
            </a:lvl2pPr>
            <a:lvl3pPr lvl="2">
              <a:lnSpc>
                <a:spcPct val="90000"/>
              </a:lnSpc>
              <a:spcBef>
                <a:spcPts val="0"/>
              </a:spcBef>
              <a:spcAft>
                <a:spcPts val="0"/>
              </a:spcAft>
              <a:buNone/>
              <a:defRPr sz="3600">
                <a:solidFill>
                  <a:schemeClr val="dk1"/>
                </a:solidFill>
              </a:defRPr>
            </a:lvl3pPr>
            <a:lvl4pPr lvl="3">
              <a:lnSpc>
                <a:spcPct val="90000"/>
              </a:lnSpc>
              <a:spcBef>
                <a:spcPts val="0"/>
              </a:spcBef>
              <a:spcAft>
                <a:spcPts val="0"/>
              </a:spcAft>
              <a:buNone/>
              <a:defRPr sz="3600">
                <a:solidFill>
                  <a:schemeClr val="dk1"/>
                </a:solidFill>
              </a:defRPr>
            </a:lvl4pPr>
            <a:lvl5pPr lvl="4">
              <a:lnSpc>
                <a:spcPct val="90000"/>
              </a:lnSpc>
              <a:spcBef>
                <a:spcPts val="0"/>
              </a:spcBef>
              <a:spcAft>
                <a:spcPts val="0"/>
              </a:spcAft>
              <a:buNone/>
              <a:defRPr sz="3600">
                <a:solidFill>
                  <a:schemeClr val="dk1"/>
                </a:solidFill>
              </a:defRPr>
            </a:lvl5pPr>
            <a:lvl6pPr lvl="5">
              <a:lnSpc>
                <a:spcPct val="90000"/>
              </a:lnSpc>
              <a:spcBef>
                <a:spcPts val="0"/>
              </a:spcBef>
              <a:spcAft>
                <a:spcPts val="0"/>
              </a:spcAft>
              <a:buNone/>
              <a:defRPr sz="3600">
                <a:solidFill>
                  <a:schemeClr val="dk1"/>
                </a:solidFill>
              </a:defRPr>
            </a:lvl6pPr>
            <a:lvl7pPr lvl="6">
              <a:lnSpc>
                <a:spcPct val="90000"/>
              </a:lnSpc>
              <a:spcBef>
                <a:spcPts val="0"/>
              </a:spcBef>
              <a:spcAft>
                <a:spcPts val="0"/>
              </a:spcAft>
              <a:buNone/>
              <a:defRPr sz="3600">
                <a:solidFill>
                  <a:schemeClr val="dk1"/>
                </a:solidFill>
              </a:defRPr>
            </a:lvl7pPr>
            <a:lvl8pPr lvl="7">
              <a:lnSpc>
                <a:spcPct val="90000"/>
              </a:lnSpc>
              <a:spcBef>
                <a:spcPts val="0"/>
              </a:spcBef>
              <a:spcAft>
                <a:spcPts val="0"/>
              </a:spcAft>
              <a:buNone/>
              <a:defRPr sz="3600">
                <a:solidFill>
                  <a:schemeClr val="dk1"/>
                </a:solidFill>
              </a:defRPr>
            </a:lvl8pPr>
            <a:lvl9pPr lvl="8">
              <a:lnSpc>
                <a:spcPct val="90000"/>
              </a:lnSpc>
              <a:spcBef>
                <a:spcPts val="0"/>
              </a:spcBef>
              <a:spcAft>
                <a:spcPts val="0"/>
              </a:spcAft>
              <a:buNone/>
              <a:defRPr sz="3600">
                <a:solidFill>
                  <a:schemeClr val="dk1"/>
                </a:solidFill>
              </a:defRPr>
            </a:lvl9pPr>
          </a:lstStyle>
          <a:p/>
        </p:txBody>
      </p:sp>
      <p:sp>
        <p:nvSpPr>
          <p:cNvPr id="286" name="Google Shape;286;p29"/>
          <p:cNvSpPr txBox="1"/>
          <p:nvPr>
            <p:ph idx="12" type="sldNum"/>
          </p:nvPr>
        </p:nvSpPr>
        <p:spPr>
          <a:xfrm>
            <a:off x="8227975" y="217725"/>
            <a:ext cx="548700" cy="234000"/>
          </a:xfrm>
          <a:prstGeom prst="rect">
            <a:avLst/>
          </a:prstGeom>
          <a:noFill/>
          <a:ln>
            <a:noFill/>
          </a:ln>
        </p:spPr>
        <p:txBody>
          <a:bodyPr anchorCtr="0" anchor="ctr" bIns="91425" lIns="0" spcFirstLastPara="1" rIns="0" wrap="square" tIns="91425">
            <a:noAutofit/>
          </a:bodyPr>
          <a:lstStyle>
            <a:lvl1pPr lvl="0" algn="r">
              <a:buNone/>
              <a:defRPr sz="700">
                <a:solidFill>
                  <a:schemeClr val="dk1"/>
                </a:solidFill>
                <a:latin typeface="DM Sans"/>
                <a:ea typeface="DM Sans"/>
                <a:cs typeface="DM Sans"/>
                <a:sym typeface="DM Sans"/>
              </a:defRPr>
            </a:lvl1pPr>
            <a:lvl2pPr lvl="1" algn="r">
              <a:buNone/>
              <a:defRPr sz="700">
                <a:solidFill>
                  <a:schemeClr val="dk1"/>
                </a:solidFill>
                <a:latin typeface="DM Sans"/>
                <a:ea typeface="DM Sans"/>
                <a:cs typeface="DM Sans"/>
                <a:sym typeface="DM Sans"/>
              </a:defRPr>
            </a:lvl2pPr>
            <a:lvl3pPr lvl="2" algn="r">
              <a:buNone/>
              <a:defRPr sz="700">
                <a:solidFill>
                  <a:schemeClr val="dk1"/>
                </a:solidFill>
                <a:latin typeface="DM Sans"/>
                <a:ea typeface="DM Sans"/>
                <a:cs typeface="DM Sans"/>
                <a:sym typeface="DM Sans"/>
              </a:defRPr>
            </a:lvl3pPr>
            <a:lvl4pPr lvl="3" algn="r">
              <a:buNone/>
              <a:defRPr sz="700">
                <a:solidFill>
                  <a:schemeClr val="dk1"/>
                </a:solidFill>
                <a:latin typeface="DM Sans"/>
                <a:ea typeface="DM Sans"/>
                <a:cs typeface="DM Sans"/>
                <a:sym typeface="DM Sans"/>
              </a:defRPr>
            </a:lvl4pPr>
            <a:lvl5pPr lvl="4" algn="r">
              <a:buNone/>
              <a:defRPr sz="700">
                <a:solidFill>
                  <a:schemeClr val="dk1"/>
                </a:solidFill>
                <a:latin typeface="DM Sans"/>
                <a:ea typeface="DM Sans"/>
                <a:cs typeface="DM Sans"/>
                <a:sym typeface="DM Sans"/>
              </a:defRPr>
            </a:lvl5pPr>
            <a:lvl6pPr lvl="5" algn="r">
              <a:buNone/>
              <a:defRPr sz="700">
                <a:solidFill>
                  <a:schemeClr val="dk1"/>
                </a:solidFill>
                <a:latin typeface="DM Sans"/>
                <a:ea typeface="DM Sans"/>
                <a:cs typeface="DM Sans"/>
                <a:sym typeface="DM Sans"/>
              </a:defRPr>
            </a:lvl6pPr>
            <a:lvl7pPr lvl="6" algn="r">
              <a:buNone/>
              <a:defRPr sz="700">
                <a:solidFill>
                  <a:schemeClr val="dk1"/>
                </a:solidFill>
                <a:latin typeface="DM Sans"/>
                <a:ea typeface="DM Sans"/>
                <a:cs typeface="DM Sans"/>
                <a:sym typeface="DM Sans"/>
              </a:defRPr>
            </a:lvl7pPr>
            <a:lvl8pPr lvl="7" algn="r">
              <a:buNone/>
              <a:defRPr sz="700">
                <a:solidFill>
                  <a:schemeClr val="dk1"/>
                </a:solidFill>
                <a:latin typeface="DM Sans"/>
                <a:ea typeface="DM Sans"/>
                <a:cs typeface="DM Sans"/>
                <a:sym typeface="DM Sans"/>
              </a:defRPr>
            </a:lvl8pPr>
            <a:lvl9pPr lvl="8" algn="r">
              <a:buNone/>
              <a:defRPr sz="700">
                <a:solidFill>
                  <a:schemeClr val="dk1"/>
                </a:solidFill>
                <a:latin typeface="DM Sans"/>
                <a:ea typeface="DM Sans"/>
                <a:cs typeface="DM Sans"/>
                <a:sym typeface="DM Sans"/>
              </a:defRPr>
            </a:lvl9pPr>
          </a:lstStyle>
          <a:p>
            <a:pPr indent="0" lvl="0" marL="0" rtl="0" algn="r">
              <a:spcBef>
                <a:spcPts val="0"/>
              </a:spcBef>
              <a:spcAft>
                <a:spcPts val="0"/>
              </a:spcAft>
              <a:buNone/>
            </a:pPr>
            <a:fld id="{00000000-1234-1234-1234-123412341234}" type="slidenum">
              <a:rPr lang="en"/>
              <a:t>‹#›</a:t>
            </a:fld>
            <a:endParaRPr/>
          </a:p>
        </p:txBody>
      </p:sp>
      <p:sp>
        <p:nvSpPr>
          <p:cNvPr id="287" name="Google Shape;287;p29"/>
          <p:cNvSpPr txBox="1"/>
          <p:nvPr>
            <p:ph idx="9" type="subTitle"/>
          </p:nvPr>
        </p:nvSpPr>
        <p:spPr>
          <a:xfrm>
            <a:off x="361975" y="217725"/>
            <a:ext cx="4163100" cy="237600"/>
          </a:xfrm>
          <a:prstGeom prst="rect">
            <a:avLst/>
          </a:prstGeom>
        </p:spPr>
        <p:txBody>
          <a:bodyPr anchorCtr="0" anchor="ctr" bIns="0" lIns="0" spcFirstLastPara="1" rIns="0" wrap="square" tIns="0">
            <a:noAutofit/>
          </a:bodyPr>
          <a:lstStyle>
            <a:lvl1pPr lvl="0">
              <a:spcBef>
                <a:spcPts val="0"/>
              </a:spcBef>
              <a:spcAft>
                <a:spcPts val="0"/>
              </a:spcAft>
              <a:buClr>
                <a:schemeClr val="dk1"/>
              </a:buClr>
              <a:buSzPts val="700"/>
              <a:buFont typeface="DM Sans"/>
              <a:buNone/>
              <a:defRPr sz="700">
                <a:solidFill>
                  <a:schemeClr val="dk1"/>
                </a:solidFill>
                <a:latin typeface="DM Sans"/>
                <a:ea typeface="DM Sans"/>
                <a:cs typeface="DM Sans"/>
                <a:sym typeface="DM Sans"/>
              </a:defRPr>
            </a:lvl1pPr>
            <a:lvl2pPr lvl="1">
              <a:spcBef>
                <a:spcPts val="0"/>
              </a:spcBef>
              <a:spcAft>
                <a:spcPts val="0"/>
              </a:spcAft>
              <a:buClr>
                <a:schemeClr val="dk1"/>
              </a:buClr>
              <a:buSzPts val="1400"/>
              <a:buNone/>
              <a:defRPr>
                <a:solidFill>
                  <a:schemeClr val="dk1"/>
                </a:solidFill>
              </a:defRPr>
            </a:lvl2pPr>
            <a:lvl3pPr lvl="2">
              <a:spcBef>
                <a:spcPts val="0"/>
              </a:spcBef>
              <a:spcAft>
                <a:spcPts val="0"/>
              </a:spcAft>
              <a:buClr>
                <a:schemeClr val="dk1"/>
              </a:buClr>
              <a:buSzPts val="1400"/>
              <a:buNone/>
              <a:defRPr>
                <a:solidFill>
                  <a:schemeClr val="dk1"/>
                </a:solidFill>
              </a:defRPr>
            </a:lvl3pPr>
            <a:lvl4pPr lvl="3">
              <a:spcBef>
                <a:spcPts val="0"/>
              </a:spcBef>
              <a:spcAft>
                <a:spcPts val="0"/>
              </a:spcAft>
              <a:buClr>
                <a:schemeClr val="dk1"/>
              </a:buClr>
              <a:buSzPts val="1400"/>
              <a:buNone/>
              <a:defRPr>
                <a:solidFill>
                  <a:schemeClr val="dk1"/>
                </a:solidFill>
              </a:defRPr>
            </a:lvl4pPr>
            <a:lvl5pPr lvl="4">
              <a:spcBef>
                <a:spcPts val="0"/>
              </a:spcBef>
              <a:spcAft>
                <a:spcPts val="0"/>
              </a:spcAft>
              <a:buClr>
                <a:schemeClr val="dk1"/>
              </a:buClr>
              <a:buSzPts val="1400"/>
              <a:buNone/>
              <a:defRPr>
                <a:solidFill>
                  <a:schemeClr val="dk1"/>
                </a:solidFill>
              </a:defRPr>
            </a:lvl5pPr>
            <a:lvl6pPr lvl="5">
              <a:spcBef>
                <a:spcPts val="0"/>
              </a:spcBef>
              <a:spcAft>
                <a:spcPts val="0"/>
              </a:spcAft>
              <a:buClr>
                <a:schemeClr val="dk1"/>
              </a:buClr>
              <a:buSzPts val="1400"/>
              <a:buNone/>
              <a:defRPr>
                <a:solidFill>
                  <a:schemeClr val="dk1"/>
                </a:solidFill>
              </a:defRPr>
            </a:lvl6pPr>
            <a:lvl7pPr lvl="6">
              <a:spcBef>
                <a:spcPts val="0"/>
              </a:spcBef>
              <a:spcAft>
                <a:spcPts val="0"/>
              </a:spcAft>
              <a:buClr>
                <a:schemeClr val="dk1"/>
              </a:buClr>
              <a:buSzPts val="1400"/>
              <a:buNone/>
              <a:defRPr>
                <a:solidFill>
                  <a:schemeClr val="dk1"/>
                </a:solidFill>
              </a:defRPr>
            </a:lvl7pPr>
            <a:lvl8pPr lvl="7">
              <a:spcBef>
                <a:spcPts val="0"/>
              </a:spcBef>
              <a:spcAft>
                <a:spcPts val="0"/>
              </a:spcAft>
              <a:buClr>
                <a:schemeClr val="dk1"/>
              </a:buClr>
              <a:buSzPts val="1400"/>
              <a:buNone/>
              <a:defRPr>
                <a:solidFill>
                  <a:schemeClr val="dk1"/>
                </a:solidFill>
              </a:defRPr>
            </a:lvl8pPr>
            <a:lvl9pPr lvl="8">
              <a:spcBef>
                <a:spcPts val="0"/>
              </a:spcBef>
              <a:spcAft>
                <a:spcPts val="0"/>
              </a:spcAft>
              <a:buClr>
                <a:schemeClr val="dk1"/>
              </a:buClr>
              <a:buSzPts val="1400"/>
              <a:buNone/>
              <a:defRPr>
                <a:solidFill>
                  <a:schemeClr val="dk1"/>
                </a:solidFill>
              </a:defRPr>
            </a:lvl9pPr>
          </a:lstStyle>
          <a:p/>
        </p:txBody>
      </p:sp>
      <p:sp>
        <p:nvSpPr>
          <p:cNvPr id="288" name="Google Shape;288;p29"/>
          <p:cNvSpPr txBox="1"/>
          <p:nvPr>
            <p:ph idx="13" type="subTitle"/>
          </p:nvPr>
        </p:nvSpPr>
        <p:spPr>
          <a:xfrm>
            <a:off x="353250" y="3248209"/>
            <a:ext cx="1587900" cy="187800"/>
          </a:xfrm>
          <a:prstGeom prst="rect">
            <a:avLst/>
          </a:prstGeom>
        </p:spPr>
        <p:txBody>
          <a:bodyPr anchorCtr="0" anchor="t" bIns="0" lIns="0" spcFirstLastPara="1" rIns="0" wrap="square" tIns="0">
            <a:spAutoFit/>
          </a:bodyPr>
          <a:lstStyle>
            <a:lvl1pPr lvl="0" algn="ctr">
              <a:spcBef>
                <a:spcPts val="0"/>
              </a:spcBef>
              <a:spcAft>
                <a:spcPts val="0"/>
              </a:spcAft>
              <a:buClr>
                <a:schemeClr val="accent1"/>
              </a:buClr>
              <a:buSzPts val="1400"/>
              <a:buNone/>
              <a:defRPr>
                <a:solidFill>
                  <a:schemeClr val="accent1"/>
                </a:solidFill>
              </a:defRPr>
            </a:lvl1pPr>
            <a:lvl2pPr lvl="1" algn="ctr">
              <a:spcBef>
                <a:spcPts val="0"/>
              </a:spcBef>
              <a:spcAft>
                <a:spcPts val="0"/>
              </a:spcAft>
              <a:buClr>
                <a:schemeClr val="accent1"/>
              </a:buClr>
              <a:buSzPts val="1000"/>
              <a:buNone/>
              <a:defRPr sz="1000">
                <a:solidFill>
                  <a:schemeClr val="accent1"/>
                </a:solidFill>
              </a:defRPr>
            </a:lvl2pPr>
            <a:lvl3pPr lvl="2" algn="ctr">
              <a:spcBef>
                <a:spcPts val="0"/>
              </a:spcBef>
              <a:spcAft>
                <a:spcPts val="0"/>
              </a:spcAft>
              <a:buClr>
                <a:schemeClr val="accent1"/>
              </a:buClr>
              <a:buSzPts val="1000"/>
              <a:buNone/>
              <a:defRPr sz="1000">
                <a:solidFill>
                  <a:schemeClr val="accent1"/>
                </a:solidFill>
              </a:defRPr>
            </a:lvl3pPr>
            <a:lvl4pPr lvl="3" algn="ctr">
              <a:spcBef>
                <a:spcPts val="0"/>
              </a:spcBef>
              <a:spcAft>
                <a:spcPts val="0"/>
              </a:spcAft>
              <a:buClr>
                <a:schemeClr val="accent1"/>
              </a:buClr>
              <a:buSzPts val="1000"/>
              <a:buNone/>
              <a:defRPr sz="1000">
                <a:solidFill>
                  <a:schemeClr val="accent1"/>
                </a:solidFill>
              </a:defRPr>
            </a:lvl4pPr>
            <a:lvl5pPr lvl="4" algn="ctr">
              <a:spcBef>
                <a:spcPts val="0"/>
              </a:spcBef>
              <a:spcAft>
                <a:spcPts val="0"/>
              </a:spcAft>
              <a:buClr>
                <a:schemeClr val="accent1"/>
              </a:buClr>
              <a:buSzPts val="1000"/>
              <a:buNone/>
              <a:defRPr sz="1000">
                <a:solidFill>
                  <a:schemeClr val="accent1"/>
                </a:solidFill>
              </a:defRPr>
            </a:lvl5pPr>
            <a:lvl6pPr lvl="5" algn="ctr">
              <a:spcBef>
                <a:spcPts val="0"/>
              </a:spcBef>
              <a:spcAft>
                <a:spcPts val="0"/>
              </a:spcAft>
              <a:buClr>
                <a:schemeClr val="accent1"/>
              </a:buClr>
              <a:buSzPts val="1000"/>
              <a:buNone/>
              <a:defRPr sz="1000">
                <a:solidFill>
                  <a:schemeClr val="accent1"/>
                </a:solidFill>
              </a:defRPr>
            </a:lvl6pPr>
            <a:lvl7pPr lvl="6" algn="ctr">
              <a:spcBef>
                <a:spcPts val="0"/>
              </a:spcBef>
              <a:spcAft>
                <a:spcPts val="0"/>
              </a:spcAft>
              <a:buClr>
                <a:schemeClr val="accent1"/>
              </a:buClr>
              <a:buSzPts val="1000"/>
              <a:buNone/>
              <a:defRPr sz="1000">
                <a:solidFill>
                  <a:schemeClr val="accent1"/>
                </a:solidFill>
              </a:defRPr>
            </a:lvl7pPr>
            <a:lvl8pPr lvl="7" algn="ctr">
              <a:spcBef>
                <a:spcPts val="0"/>
              </a:spcBef>
              <a:spcAft>
                <a:spcPts val="0"/>
              </a:spcAft>
              <a:buClr>
                <a:schemeClr val="accent1"/>
              </a:buClr>
              <a:buSzPts val="1000"/>
              <a:buNone/>
              <a:defRPr sz="1000">
                <a:solidFill>
                  <a:schemeClr val="accent1"/>
                </a:solidFill>
              </a:defRPr>
            </a:lvl8pPr>
            <a:lvl9pPr lvl="8" algn="ctr">
              <a:spcBef>
                <a:spcPts val="0"/>
              </a:spcBef>
              <a:spcAft>
                <a:spcPts val="0"/>
              </a:spcAft>
              <a:buClr>
                <a:schemeClr val="accent1"/>
              </a:buClr>
              <a:buSzPts val="1000"/>
              <a:buNone/>
              <a:defRPr sz="1000">
                <a:solidFill>
                  <a:schemeClr val="accent1"/>
                </a:solidFill>
              </a:defRPr>
            </a:lvl9pPr>
          </a:lstStyle>
          <a:p/>
        </p:txBody>
      </p:sp>
      <p:sp>
        <p:nvSpPr>
          <p:cNvPr id="289" name="Google Shape;289;p29"/>
          <p:cNvSpPr txBox="1"/>
          <p:nvPr>
            <p:ph idx="14" type="subTitle"/>
          </p:nvPr>
        </p:nvSpPr>
        <p:spPr>
          <a:xfrm>
            <a:off x="353250" y="3050375"/>
            <a:ext cx="1587900" cy="219600"/>
          </a:xfrm>
          <a:prstGeom prst="rect">
            <a:avLst/>
          </a:prstGeom>
        </p:spPr>
        <p:txBody>
          <a:bodyPr anchorCtr="0" anchor="ctr" bIns="0" lIns="0" spcFirstLastPara="1" rIns="0" wrap="square" tIns="0">
            <a:noAutofit/>
          </a:bodyPr>
          <a:lstStyle>
            <a:lvl1pPr lvl="0" algn="ctr">
              <a:spcBef>
                <a:spcPts val="0"/>
              </a:spcBef>
              <a:spcAft>
                <a:spcPts val="0"/>
              </a:spcAft>
              <a:buClr>
                <a:schemeClr val="dk1"/>
              </a:buClr>
              <a:buSzPts val="800"/>
              <a:buNone/>
              <a:defRPr sz="800">
                <a:solidFill>
                  <a:schemeClr val="dk1"/>
                </a:solidFill>
              </a:defRPr>
            </a:lvl1pPr>
            <a:lvl2pPr lvl="1" algn="ctr">
              <a:spcBef>
                <a:spcPts val="0"/>
              </a:spcBef>
              <a:spcAft>
                <a:spcPts val="0"/>
              </a:spcAft>
              <a:buClr>
                <a:schemeClr val="dk1"/>
              </a:buClr>
              <a:buSzPts val="800"/>
              <a:buNone/>
              <a:defRPr sz="800">
                <a:solidFill>
                  <a:schemeClr val="dk1"/>
                </a:solidFill>
              </a:defRPr>
            </a:lvl2pPr>
            <a:lvl3pPr lvl="2" algn="ctr">
              <a:spcBef>
                <a:spcPts val="0"/>
              </a:spcBef>
              <a:spcAft>
                <a:spcPts val="0"/>
              </a:spcAft>
              <a:buClr>
                <a:schemeClr val="dk1"/>
              </a:buClr>
              <a:buSzPts val="800"/>
              <a:buNone/>
              <a:defRPr sz="800">
                <a:solidFill>
                  <a:schemeClr val="dk1"/>
                </a:solidFill>
              </a:defRPr>
            </a:lvl3pPr>
            <a:lvl4pPr lvl="3" algn="ctr">
              <a:spcBef>
                <a:spcPts val="0"/>
              </a:spcBef>
              <a:spcAft>
                <a:spcPts val="0"/>
              </a:spcAft>
              <a:buClr>
                <a:schemeClr val="dk1"/>
              </a:buClr>
              <a:buSzPts val="800"/>
              <a:buNone/>
              <a:defRPr sz="800">
                <a:solidFill>
                  <a:schemeClr val="dk1"/>
                </a:solidFill>
              </a:defRPr>
            </a:lvl4pPr>
            <a:lvl5pPr lvl="4" algn="ctr">
              <a:spcBef>
                <a:spcPts val="0"/>
              </a:spcBef>
              <a:spcAft>
                <a:spcPts val="0"/>
              </a:spcAft>
              <a:buClr>
                <a:schemeClr val="dk1"/>
              </a:buClr>
              <a:buSzPts val="800"/>
              <a:buNone/>
              <a:defRPr sz="800">
                <a:solidFill>
                  <a:schemeClr val="dk1"/>
                </a:solidFill>
              </a:defRPr>
            </a:lvl5pPr>
            <a:lvl6pPr lvl="5" algn="ctr">
              <a:spcBef>
                <a:spcPts val="0"/>
              </a:spcBef>
              <a:spcAft>
                <a:spcPts val="0"/>
              </a:spcAft>
              <a:buClr>
                <a:schemeClr val="dk1"/>
              </a:buClr>
              <a:buSzPts val="800"/>
              <a:buNone/>
              <a:defRPr sz="800">
                <a:solidFill>
                  <a:schemeClr val="dk1"/>
                </a:solidFill>
              </a:defRPr>
            </a:lvl6pPr>
            <a:lvl7pPr lvl="6" algn="ctr">
              <a:spcBef>
                <a:spcPts val="0"/>
              </a:spcBef>
              <a:spcAft>
                <a:spcPts val="0"/>
              </a:spcAft>
              <a:buClr>
                <a:schemeClr val="dk1"/>
              </a:buClr>
              <a:buSzPts val="800"/>
              <a:buNone/>
              <a:defRPr sz="800">
                <a:solidFill>
                  <a:schemeClr val="dk1"/>
                </a:solidFill>
              </a:defRPr>
            </a:lvl7pPr>
            <a:lvl8pPr lvl="7" algn="ctr">
              <a:spcBef>
                <a:spcPts val="0"/>
              </a:spcBef>
              <a:spcAft>
                <a:spcPts val="0"/>
              </a:spcAft>
              <a:buClr>
                <a:schemeClr val="dk1"/>
              </a:buClr>
              <a:buSzPts val="800"/>
              <a:buNone/>
              <a:defRPr sz="800">
                <a:solidFill>
                  <a:schemeClr val="dk1"/>
                </a:solidFill>
              </a:defRPr>
            </a:lvl8pPr>
            <a:lvl9pPr lvl="8" algn="ctr">
              <a:spcBef>
                <a:spcPts val="0"/>
              </a:spcBef>
              <a:spcAft>
                <a:spcPts val="0"/>
              </a:spcAft>
              <a:buClr>
                <a:schemeClr val="dk1"/>
              </a:buClr>
              <a:buSzPts val="800"/>
              <a:buNone/>
              <a:defRPr sz="800">
                <a:solidFill>
                  <a:schemeClr val="dk1"/>
                </a:solidFill>
              </a:defRPr>
            </a:lvl9pPr>
          </a:lstStyle>
          <a:p/>
        </p:txBody>
      </p:sp>
      <p:sp>
        <p:nvSpPr>
          <p:cNvPr id="290" name="Google Shape;290;p29"/>
          <p:cNvSpPr txBox="1"/>
          <p:nvPr>
            <p:ph idx="15" type="subTitle"/>
          </p:nvPr>
        </p:nvSpPr>
        <p:spPr>
          <a:xfrm>
            <a:off x="353250" y="4598973"/>
            <a:ext cx="1587900" cy="219600"/>
          </a:xfrm>
          <a:prstGeom prst="rect">
            <a:avLst/>
          </a:prstGeom>
        </p:spPr>
        <p:txBody>
          <a:bodyPr anchorCtr="0" anchor="ctr" bIns="0" lIns="0" spcFirstLastPara="1" rIns="0" wrap="square" tIns="0">
            <a:noAutofit/>
          </a:bodyPr>
          <a:lstStyle>
            <a:lvl1pPr lvl="0" algn="ctr">
              <a:spcBef>
                <a:spcPts val="0"/>
              </a:spcBef>
              <a:spcAft>
                <a:spcPts val="0"/>
              </a:spcAft>
              <a:buClr>
                <a:schemeClr val="accent1"/>
              </a:buClr>
              <a:buSzPts val="900"/>
              <a:buFont typeface="DM Sans Light"/>
              <a:buNone/>
              <a:defRPr sz="900">
                <a:solidFill>
                  <a:schemeClr val="accent1"/>
                </a:solidFill>
                <a:latin typeface="DM Sans Light"/>
                <a:ea typeface="DM Sans Light"/>
                <a:cs typeface="DM Sans Light"/>
                <a:sym typeface="DM Sans Light"/>
              </a:defRPr>
            </a:lvl1pPr>
            <a:lvl2pPr lvl="1" algn="ctr">
              <a:spcBef>
                <a:spcPts val="0"/>
              </a:spcBef>
              <a:spcAft>
                <a:spcPts val="0"/>
              </a:spcAft>
              <a:buClr>
                <a:schemeClr val="dk1"/>
              </a:buClr>
              <a:buSzPts val="900"/>
              <a:buFont typeface="DM Sans Light"/>
              <a:buNone/>
              <a:defRPr sz="900">
                <a:solidFill>
                  <a:schemeClr val="dk1"/>
                </a:solidFill>
                <a:latin typeface="DM Sans Light"/>
                <a:ea typeface="DM Sans Light"/>
                <a:cs typeface="DM Sans Light"/>
                <a:sym typeface="DM Sans Light"/>
              </a:defRPr>
            </a:lvl2pPr>
            <a:lvl3pPr lvl="2" algn="ctr">
              <a:spcBef>
                <a:spcPts val="0"/>
              </a:spcBef>
              <a:spcAft>
                <a:spcPts val="0"/>
              </a:spcAft>
              <a:buClr>
                <a:schemeClr val="dk1"/>
              </a:buClr>
              <a:buSzPts val="900"/>
              <a:buFont typeface="DM Sans Light"/>
              <a:buNone/>
              <a:defRPr sz="900">
                <a:solidFill>
                  <a:schemeClr val="dk1"/>
                </a:solidFill>
                <a:latin typeface="DM Sans Light"/>
                <a:ea typeface="DM Sans Light"/>
                <a:cs typeface="DM Sans Light"/>
                <a:sym typeface="DM Sans Light"/>
              </a:defRPr>
            </a:lvl3pPr>
            <a:lvl4pPr lvl="3" algn="ctr">
              <a:spcBef>
                <a:spcPts val="0"/>
              </a:spcBef>
              <a:spcAft>
                <a:spcPts val="0"/>
              </a:spcAft>
              <a:buClr>
                <a:schemeClr val="dk1"/>
              </a:buClr>
              <a:buSzPts val="900"/>
              <a:buFont typeface="DM Sans Light"/>
              <a:buNone/>
              <a:defRPr sz="900">
                <a:solidFill>
                  <a:schemeClr val="dk1"/>
                </a:solidFill>
                <a:latin typeface="DM Sans Light"/>
                <a:ea typeface="DM Sans Light"/>
                <a:cs typeface="DM Sans Light"/>
                <a:sym typeface="DM Sans Light"/>
              </a:defRPr>
            </a:lvl4pPr>
            <a:lvl5pPr lvl="4" algn="ctr">
              <a:spcBef>
                <a:spcPts val="0"/>
              </a:spcBef>
              <a:spcAft>
                <a:spcPts val="0"/>
              </a:spcAft>
              <a:buClr>
                <a:schemeClr val="dk1"/>
              </a:buClr>
              <a:buSzPts val="900"/>
              <a:buFont typeface="DM Sans Light"/>
              <a:buNone/>
              <a:defRPr sz="900">
                <a:solidFill>
                  <a:schemeClr val="dk1"/>
                </a:solidFill>
                <a:latin typeface="DM Sans Light"/>
                <a:ea typeface="DM Sans Light"/>
                <a:cs typeface="DM Sans Light"/>
                <a:sym typeface="DM Sans Light"/>
              </a:defRPr>
            </a:lvl5pPr>
            <a:lvl6pPr lvl="5" algn="ctr">
              <a:spcBef>
                <a:spcPts val="0"/>
              </a:spcBef>
              <a:spcAft>
                <a:spcPts val="0"/>
              </a:spcAft>
              <a:buClr>
                <a:schemeClr val="dk1"/>
              </a:buClr>
              <a:buSzPts val="900"/>
              <a:buFont typeface="DM Sans Light"/>
              <a:buNone/>
              <a:defRPr sz="900">
                <a:solidFill>
                  <a:schemeClr val="dk1"/>
                </a:solidFill>
                <a:latin typeface="DM Sans Light"/>
                <a:ea typeface="DM Sans Light"/>
                <a:cs typeface="DM Sans Light"/>
                <a:sym typeface="DM Sans Light"/>
              </a:defRPr>
            </a:lvl6pPr>
            <a:lvl7pPr lvl="6" algn="ctr">
              <a:spcBef>
                <a:spcPts val="0"/>
              </a:spcBef>
              <a:spcAft>
                <a:spcPts val="0"/>
              </a:spcAft>
              <a:buClr>
                <a:schemeClr val="dk1"/>
              </a:buClr>
              <a:buSzPts val="900"/>
              <a:buFont typeface="DM Sans Light"/>
              <a:buNone/>
              <a:defRPr sz="900">
                <a:solidFill>
                  <a:schemeClr val="dk1"/>
                </a:solidFill>
                <a:latin typeface="DM Sans Light"/>
                <a:ea typeface="DM Sans Light"/>
                <a:cs typeface="DM Sans Light"/>
                <a:sym typeface="DM Sans Light"/>
              </a:defRPr>
            </a:lvl7pPr>
            <a:lvl8pPr lvl="7" algn="ctr">
              <a:spcBef>
                <a:spcPts val="0"/>
              </a:spcBef>
              <a:spcAft>
                <a:spcPts val="0"/>
              </a:spcAft>
              <a:buClr>
                <a:schemeClr val="dk1"/>
              </a:buClr>
              <a:buSzPts val="900"/>
              <a:buFont typeface="DM Sans Light"/>
              <a:buNone/>
              <a:defRPr sz="900">
                <a:solidFill>
                  <a:schemeClr val="dk1"/>
                </a:solidFill>
                <a:latin typeface="DM Sans Light"/>
                <a:ea typeface="DM Sans Light"/>
                <a:cs typeface="DM Sans Light"/>
                <a:sym typeface="DM Sans Light"/>
              </a:defRPr>
            </a:lvl8pPr>
            <a:lvl9pPr lvl="8" algn="ctr">
              <a:spcBef>
                <a:spcPts val="0"/>
              </a:spcBef>
              <a:spcAft>
                <a:spcPts val="0"/>
              </a:spcAft>
              <a:buClr>
                <a:schemeClr val="dk1"/>
              </a:buClr>
              <a:buSzPts val="900"/>
              <a:buFont typeface="DM Sans Light"/>
              <a:buNone/>
              <a:defRPr sz="900">
                <a:solidFill>
                  <a:schemeClr val="dk1"/>
                </a:solidFill>
                <a:latin typeface="DM Sans Light"/>
                <a:ea typeface="DM Sans Light"/>
                <a:cs typeface="DM Sans Light"/>
                <a:sym typeface="DM Sans Light"/>
              </a:defRPr>
            </a:lvl9pPr>
          </a:lstStyle>
          <a:p/>
        </p:txBody>
      </p:sp>
      <p:sp>
        <p:nvSpPr>
          <p:cNvPr id="291" name="Google Shape;291;p29"/>
          <p:cNvSpPr txBox="1"/>
          <p:nvPr>
            <p:ph idx="16" type="subTitle"/>
          </p:nvPr>
        </p:nvSpPr>
        <p:spPr>
          <a:xfrm>
            <a:off x="7188325" y="3248209"/>
            <a:ext cx="1587900" cy="187800"/>
          </a:xfrm>
          <a:prstGeom prst="rect">
            <a:avLst/>
          </a:prstGeom>
        </p:spPr>
        <p:txBody>
          <a:bodyPr anchorCtr="0" anchor="t" bIns="0" lIns="0" spcFirstLastPara="1" rIns="0" wrap="square" tIns="0">
            <a:spAutoFit/>
          </a:bodyPr>
          <a:lstStyle>
            <a:lvl1pPr lvl="0" algn="ctr">
              <a:spcBef>
                <a:spcPts val="0"/>
              </a:spcBef>
              <a:spcAft>
                <a:spcPts val="0"/>
              </a:spcAft>
              <a:buClr>
                <a:schemeClr val="accent1"/>
              </a:buClr>
              <a:buSzPts val="1400"/>
              <a:buNone/>
              <a:defRPr>
                <a:solidFill>
                  <a:schemeClr val="accent1"/>
                </a:solidFill>
              </a:defRPr>
            </a:lvl1pPr>
            <a:lvl2pPr lvl="1" algn="ctr">
              <a:spcBef>
                <a:spcPts val="0"/>
              </a:spcBef>
              <a:spcAft>
                <a:spcPts val="0"/>
              </a:spcAft>
              <a:buClr>
                <a:schemeClr val="accent1"/>
              </a:buClr>
              <a:buSzPts val="1000"/>
              <a:buNone/>
              <a:defRPr sz="1000">
                <a:solidFill>
                  <a:schemeClr val="accent1"/>
                </a:solidFill>
              </a:defRPr>
            </a:lvl2pPr>
            <a:lvl3pPr lvl="2" algn="ctr">
              <a:spcBef>
                <a:spcPts val="0"/>
              </a:spcBef>
              <a:spcAft>
                <a:spcPts val="0"/>
              </a:spcAft>
              <a:buClr>
                <a:schemeClr val="accent1"/>
              </a:buClr>
              <a:buSzPts val="1000"/>
              <a:buNone/>
              <a:defRPr sz="1000">
                <a:solidFill>
                  <a:schemeClr val="accent1"/>
                </a:solidFill>
              </a:defRPr>
            </a:lvl3pPr>
            <a:lvl4pPr lvl="3" algn="ctr">
              <a:spcBef>
                <a:spcPts val="0"/>
              </a:spcBef>
              <a:spcAft>
                <a:spcPts val="0"/>
              </a:spcAft>
              <a:buClr>
                <a:schemeClr val="accent1"/>
              </a:buClr>
              <a:buSzPts val="1000"/>
              <a:buNone/>
              <a:defRPr sz="1000">
                <a:solidFill>
                  <a:schemeClr val="accent1"/>
                </a:solidFill>
              </a:defRPr>
            </a:lvl4pPr>
            <a:lvl5pPr lvl="4" algn="ctr">
              <a:spcBef>
                <a:spcPts val="0"/>
              </a:spcBef>
              <a:spcAft>
                <a:spcPts val="0"/>
              </a:spcAft>
              <a:buClr>
                <a:schemeClr val="accent1"/>
              </a:buClr>
              <a:buSzPts val="1000"/>
              <a:buNone/>
              <a:defRPr sz="1000">
                <a:solidFill>
                  <a:schemeClr val="accent1"/>
                </a:solidFill>
              </a:defRPr>
            </a:lvl5pPr>
            <a:lvl6pPr lvl="5" algn="ctr">
              <a:spcBef>
                <a:spcPts val="0"/>
              </a:spcBef>
              <a:spcAft>
                <a:spcPts val="0"/>
              </a:spcAft>
              <a:buClr>
                <a:schemeClr val="accent1"/>
              </a:buClr>
              <a:buSzPts val="1000"/>
              <a:buNone/>
              <a:defRPr sz="1000">
                <a:solidFill>
                  <a:schemeClr val="accent1"/>
                </a:solidFill>
              </a:defRPr>
            </a:lvl6pPr>
            <a:lvl7pPr lvl="6" algn="ctr">
              <a:spcBef>
                <a:spcPts val="0"/>
              </a:spcBef>
              <a:spcAft>
                <a:spcPts val="0"/>
              </a:spcAft>
              <a:buClr>
                <a:schemeClr val="accent1"/>
              </a:buClr>
              <a:buSzPts val="1000"/>
              <a:buNone/>
              <a:defRPr sz="1000">
                <a:solidFill>
                  <a:schemeClr val="accent1"/>
                </a:solidFill>
              </a:defRPr>
            </a:lvl7pPr>
            <a:lvl8pPr lvl="7" algn="ctr">
              <a:spcBef>
                <a:spcPts val="0"/>
              </a:spcBef>
              <a:spcAft>
                <a:spcPts val="0"/>
              </a:spcAft>
              <a:buClr>
                <a:schemeClr val="accent1"/>
              </a:buClr>
              <a:buSzPts val="1000"/>
              <a:buNone/>
              <a:defRPr sz="1000">
                <a:solidFill>
                  <a:schemeClr val="accent1"/>
                </a:solidFill>
              </a:defRPr>
            </a:lvl8pPr>
            <a:lvl9pPr lvl="8" algn="ctr">
              <a:spcBef>
                <a:spcPts val="0"/>
              </a:spcBef>
              <a:spcAft>
                <a:spcPts val="0"/>
              </a:spcAft>
              <a:buClr>
                <a:schemeClr val="accent1"/>
              </a:buClr>
              <a:buSzPts val="1000"/>
              <a:buNone/>
              <a:defRPr sz="1000">
                <a:solidFill>
                  <a:schemeClr val="accent1"/>
                </a:solidFill>
              </a:defRPr>
            </a:lvl9pPr>
          </a:lstStyle>
          <a:p/>
        </p:txBody>
      </p:sp>
      <p:sp>
        <p:nvSpPr>
          <p:cNvPr id="292" name="Google Shape;292;p29"/>
          <p:cNvSpPr txBox="1"/>
          <p:nvPr>
            <p:ph idx="17" type="subTitle"/>
          </p:nvPr>
        </p:nvSpPr>
        <p:spPr>
          <a:xfrm>
            <a:off x="7188325" y="3050375"/>
            <a:ext cx="1587900" cy="219600"/>
          </a:xfrm>
          <a:prstGeom prst="rect">
            <a:avLst/>
          </a:prstGeom>
        </p:spPr>
        <p:txBody>
          <a:bodyPr anchorCtr="0" anchor="ctr" bIns="0" lIns="0" spcFirstLastPara="1" rIns="0" wrap="square" tIns="0">
            <a:noAutofit/>
          </a:bodyPr>
          <a:lstStyle>
            <a:lvl1pPr lvl="0" algn="ctr">
              <a:spcBef>
                <a:spcPts val="0"/>
              </a:spcBef>
              <a:spcAft>
                <a:spcPts val="0"/>
              </a:spcAft>
              <a:buClr>
                <a:schemeClr val="dk1"/>
              </a:buClr>
              <a:buSzPts val="800"/>
              <a:buNone/>
              <a:defRPr sz="800">
                <a:solidFill>
                  <a:schemeClr val="dk1"/>
                </a:solidFill>
              </a:defRPr>
            </a:lvl1pPr>
            <a:lvl2pPr lvl="1" algn="ctr">
              <a:spcBef>
                <a:spcPts val="0"/>
              </a:spcBef>
              <a:spcAft>
                <a:spcPts val="0"/>
              </a:spcAft>
              <a:buClr>
                <a:schemeClr val="dk1"/>
              </a:buClr>
              <a:buSzPts val="800"/>
              <a:buNone/>
              <a:defRPr sz="800">
                <a:solidFill>
                  <a:schemeClr val="dk1"/>
                </a:solidFill>
              </a:defRPr>
            </a:lvl2pPr>
            <a:lvl3pPr lvl="2" algn="ctr">
              <a:spcBef>
                <a:spcPts val="0"/>
              </a:spcBef>
              <a:spcAft>
                <a:spcPts val="0"/>
              </a:spcAft>
              <a:buClr>
                <a:schemeClr val="dk1"/>
              </a:buClr>
              <a:buSzPts val="800"/>
              <a:buNone/>
              <a:defRPr sz="800">
                <a:solidFill>
                  <a:schemeClr val="dk1"/>
                </a:solidFill>
              </a:defRPr>
            </a:lvl3pPr>
            <a:lvl4pPr lvl="3" algn="ctr">
              <a:spcBef>
                <a:spcPts val="0"/>
              </a:spcBef>
              <a:spcAft>
                <a:spcPts val="0"/>
              </a:spcAft>
              <a:buClr>
                <a:schemeClr val="dk1"/>
              </a:buClr>
              <a:buSzPts val="800"/>
              <a:buNone/>
              <a:defRPr sz="800">
                <a:solidFill>
                  <a:schemeClr val="dk1"/>
                </a:solidFill>
              </a:defRPr>
            </a:lvl4pPr>
            <a:lvl5pPr lvl="4" algn="ctr">
              <a:spcBef>
                <a:spcPts val="0"/>
              </a:spcBef>
              <a:spcAft>
                <a:spcPts val="0"/>
              </a:spcAft>
              <a:buClr>
                <a:schemeClr val="dk1"/>
              </a:buClr>
              <a:buSzPts val="800"/>
              <a:buNone/>
              <a:defRPr sz="800">
                <a:solidFill>
                  <a:schemeClr val="dk1"/>
                </a:solidFill>
              </a:defRPr>
            </a:lvl5pPr>
            <a:lvl6pPr lvl="5" algn="ctr">
              <a:spcBef>
                <a:spcPts val="0"/>
              </a:spcBef>
              <a:spcAft>
                <a:spcPts val="0"/>
              </a:spcAft>
              <a:buClr>
                <a:schemeClr val="dk1"/>
              </a:buClr>
              <a:buSzPts val="800"/>
              <a:buNone/>
              <a:defRPr sz="800">
                <a:solidFill>
                  <a:schemeClr val="dk1"/>
                </a:solidFill>
              </a:defRPr>
            </a:lvl6pPr>
            <a:lvl7pPr lvl="6" algn="ctr">
              <a:spcBef>
                <a:spcPts val="0"/>
              </a:spcBef>
              <a:spcAft>
                <a:spcPts val="0"/>
              </a:spcAft>
              <a:buClr>
                <a:schemeClr val="dk1"/>
              </a:buClr>
              <a:buSzPts val="800"/>
              <a:buNone/>
              <a:defRPr sz="800">
                <a:solidFill>
                  <a:schemeClr val="dk1"/>
                </a:solidFill>
              </a:defRPr>
            </a:lvl7pPr>
            <a:lvl8pPr lvl="7" algn="ctr">
              <a:spcBef>
                <a:spcPts val="0"/>
              </a:spcBef>
              <a:spcAft>
                <a:spcPts val="0"/>
              </a:spcAft>
              <a:buClr>
                <a:schemeClr val="dk1"/>
              </a:buClr>
              <a:buSzPts val="800"/>
              <a:buNone/>
              <a:defRPr sz="800">
                <a:solidFill>
                  <a:schemeClr val="dk1"/>
                </a:solidFill>
              </a:defRPr>
            </a:lvl8pPr>
            <a:lvl9pPr lvl="8" algn="ctr">
              <a:spcBef>
                <a:spcPts val="0"/>
              </a:spcBef>
              <a:spcAft>
                <a:spcPts val="0"/>
              </a:spcAft>
              <a:buClr>
                <a:schemeClr val="dk1"/>
              </a:buClr>
              <a:buSzPts val="800"/>
              <a:buNone/>
              <a:defRPr sz="800">
                <a:solidFill>
                  <a:schemeClr val="dk1"/>
                </a:solidFill>
              </a:defRPr>
            </a:lvl9pPr>
          </a:lstStyle>
          <a:p/>
        </p:txBody>
      </p:sp>
      <p:sp>
        <p:nvSpPr>
          <p:cNvPr id="293" name="Google Shape;293;p29"/>
          <p:cNvSpPr txBox="1"/>
          <p:nvPr>
            <p:ph idx="18" type="subTitle"/>
          </p:nvPr>
        </p:nvSpPr>
        <p:spPr>
          <a:xfrm>
            <a:off x="7188325" y="4598973"/>
            <a:ext cx="1587900" cy="219600"/>
          </a:xfrm>
          <a:prstGeom prst="rect">
            <a:avLst/>
          </a:prstGeom>
        </p:spPr>
        <p:txBody>
          <a:bodyPr anchorCtr="0" anchor="ctr" bIns="0" lIns="0" spcFirstLastPara="1" rIns="0" wrap="square" tIns="0">
            <a:noAutofit/>
          </a:bodyPr>
          <a:lstStyle>
            <a:lvl1pPr lvl="0" algn="ctr">
              <a:spcBef>
                <a:spcPts val="0"/>
              </a:spcBef>
              <a:spcAft>
                <a:spcPts val="0"/>
              </a:spcAft>
              <a:buClr>
                <a:schemeClr val="accent1"/>
              </a:buClr>
              <a:buSzPts val="900"/>
              <a:buFont typeface="DM Sans Light"/>
              <a:buNone/>
              <a:defRPr sz="900">
                <a:solidFill>
                  <a:schemeClr val="accent1"/>
                </a:solidFill>
                <a:latin typeface="DM Sans Light"/>
                <a:ea typeface="DM Sans Light"/>
                <a:cs typeface="DM Sans Light"/>
                <a:sym typeface="DM Sans Light"/>
              </a:defRPr>
            </a:lvl1pPr>
            <a:lvl2pPr lvl="1" algn="ctr">
              <a:spcBef>
                <a:spcPts val="0"/>
              </a:spcBef>
              <a:spcAft>
                <a:spcPts val="0"/>
              </a:spcAft>
              <a:buClr>
                <a:schemeClr val="dk1"/>
              </a:buClr>
              <a:buSzPts val="900"/>
              <a:buFont typeface="DM Sans Light"/>
              <a:buNone/>
              <a:defRPr sz="900">
                <a:solidFill>
                  <a:schemeClr val="dk1"/>
                </a:solidFill>
                <a:latin typeface="DM Sans Light"/>
                <a:ea typeface="DM Sans Light"/>
                <a:cs typeface="DM Sans Light"/>
                <a:sym typeface="DM Sans Light"/>
              </a:defRPr>
            </a:lvl2pPr>
            <a:lvl3pPr lvl="2" algn="ctr">
              <a:spcBef>
                <a:spcPts val="0"/>
              </a:spcBef>
              <a:spcAft>
                <a:spcPts val="0"/>
              </a:spcAft>
              <a:buClr>
                <a:schemeClr val="dk1"/>
              </a:buClr>
              <a:buSzPts val="900"/>
              <a:buFont typeface="DM Sans Light"/>
              <a:buNone/>
              <a:defRPr sz="900">
                <a:solidFill>
                  <a:schemeClr val="dk1"/>
                </a:solidFill>
                <a:latin typeface="DM Sans Light"/>
                <a:ea typeface="DM Sans Light"/>
                <a:cs typeface="DM Sans Light"/>
                <a:sym typeface="DM Sans Light"/>
              </a:defRPr>
            </a:lvl3pPr>
            <a:lvl4pPr lvl="3" algn="ctr">
              <a:spcBef>
                <a:spcPts val="0"/>
              </a:spcBef>
              <a:spcAft>
                <a:spcPts val="0"/>
              </a:spcAft>
              <a:buClr>
                <a:schemeClr val="dk1"/>
              </a:buClr>
              <a:buSzPts val="900"/>
              <a:buFont typeface="DM Sans Light"/>
              <a:buNone/>
              <a:defRPr sz="900">
                <a:solidFill>
                  <a:schemeClr val="dk1"/>
                </a:solidFill>
                <a:latin typeface="DM Sans Light"/>
                <a:ea typeface="DM Sans Light"/>
                <a:cs typeface="DM Sans Light"/>
                <a:sym typeface="DM Sans Light"/>
              </a:defRPr>
            </a:lvl4pPr>
            <a:lvl5pPr lvl="4" algn="ctr">
              <a:spcBef>
                <a:spcPts val="0"/>
              </a:spcBef>
              <a:spcAft>
                <a:spcPts val="0"/>
              </a:spcAft>
              <a:buClr>
                <a:schemeClr val="dk1"/>
              </a:buClr>
              <a:buSzPts val="900"/>
              <a:buFont typeface="DM Sans Light"/>
              <a:buNone/>
              <a:defRPr sz="900">
                <a:solidFill>
                  <a:schemeClr val="dk1"/>
                </a:solidFill>
                <a:latin typeface="DM Sans Light"/>
                <a:ea typeface="DM Sans Light"/>
                <a:cs typeface="DM Sans Light"/>
                <a:sym typeface="DM Sans Light"/>
              </a:defRPr>
            </a:lvl5pPr>
            <a:lvl6pPr lvl="5" algn="ctr">
              <a:spcBef>
                <a:spcPts val="0"/>
              </a:spcBef>
              <a:spcAft>
                <a:spcPts val="0"/>
              </a:spcAft>
              <a:buClr>
                <a:schemeClr val="dk1"/>
              </a:buClr>
              <a:buSzPts val="900"/>
              <a:buFont typeface="DM Sans Light"/>
              <a:buNone/>
              <a:defRPr sz="900">
                <a:solidFill>
                  <a:schemeClr val="dk1"/>
                </a:solidFill>
                <a:latin typeface="DM Sans Light"/>
                <a:ea typeface="DM Sans Light"/>
                <a:cs typeface="DM Sans Light"/>
                <a:sym typeface="DM Sans Light"/>
              </a:defRPr>
            </a:lvl6pPr>
            <a:lvl7pPr lvl="6" algn="ctr">
              <a:spcBef>
                <a:spcPts val="0"/>
              </a:spcBef>
              <a:spcAft>
                <a:spcPts val="0"/>
              </a:spcAft>
              <a:buClr>
                <a:schemeClr val="dk1"/>
              </a:buClr>
              <a:buSzPts val="900"/>
              <a:buFont typeface="DM Sans Light"/>
              <a:buNone/>
              <a:defRPr sz="900">
                <a:solidFill>
                  <a:schemeClr val="dk1"/>
                </a:solidFill>
                <a:latin typeface="DM Sans Light"/>
                <a:ea typeface="DM Sans Light"/>
                <a:cs typeface="DM Sans Light"/>
                <a:sym typeface="DM Sans Light"/>
              </a:defRPr>
            </a:lvl7pPr>
            <a:lvl8pPr lvl="7" algn="ctr">
              <a:spcBef>
                <a:spcPts val="0"/>
              </a:spcBef>
              <a:spcAft>
                <a:spcPts val="0"/>
              </a:spcAft>
              <a:buClr>
                <a:schemeClr val="dk1"/>
              </a:buClr>
              <a:buSzPts val="900"/>
              <a:buFont typeface="DM Sans Light"/>
              <a:buNone/>
              <a:defRPr sz="900">
                <a:solidFill>
                  <a:schemeClr val="dk1"/>
                </a:solidFill>
                <a:latin typeface="DM Sans Light"/>
                <a:ea typeface="DM Sans Light"/>
                <a:cs typeface="DM Sans Light"/>
                <a:sym typeface="DM Sans Light"/>
              </a:defRPr>
            </a:lvl8pPr>
            <a:lvl9pPr lvl="8" algn="ctr">
              <a:spcBef>
                <a:spcPts val="0"/>
              </a:spcBef>
              <a:spcAft>
                <a:spcPts val="0"/>
              </a:spcAft>
              <a:buClr>
                <a:schemeClr val="dk1"/>
              </a:buClr>
              <a:buSzPts val="900"/>
              <a:buFont typeface="DM Sans Light"/>
              <a:buNone/>
              <a:defRPr sz="900">
                <a:solidFill>
                  <a:schemeClr val="dk1"/>
                </a:solidFill>
                <a:latin typeface="DM Sans Light"/>
                <a:ea typeface="DM Sans Light"/>
                <a:cs typeface="DM Sans Light"/>
                <a:sym typeface="DM Sans Light"/>
              </a:defRPr>
            </a:lvl9pPr>
          </a:lstStyle>
          <a:p/>
        </p:txBody>
      </p:sp>
      <p:sp>
        <p:nvSpPr>
          <p:cNvPr id="294" name="Google Shape;294;p29"/>
          <p:cNvSpPr txBox="1"/>
          <p:nvPr>
            <p:ph idx="19" type="subTitle"/>
          </p:nvPr>
        </p:nvSpPr>
        <p:spPr>
          <a:xfrm>
            <a:off x="4924850" y="3248209"/>
            <a:ext cx="1587900" cy="187800"/>
          </a:xfrm>
          <a:prstGeom prst="rect">
            <a:avLst/>
          </a:prstGeom>
        </p:spPr>
        <p:txBody>
          <a:bodyPr anchorCtr="0" anchor="t" bIns="0" lIns="0" spcFirstLastPara="1" rIns="0" wrap="square" tIns="0">
            <a:spAutoFit/>
          </a:bodyPr>
          <a:lstStyle>
            <a:lvl1pPr lvl="0" algn="ctr">
              <a:spcBef>
                <a:spcPts val="0"/>
              </a:spcBef>
              <a:spcAft>
                <a:spcPts val="0"/>
              </a:spcAft>
              <a:buClr>
                <a:schemeClr val="accent1"/>
              </a:buClr>
              <a:buSzPts val="1400"/>
              <a:buNone/>
              <a:defRPr>
                <a:solidFill>
                  <a:schemeClr val="accent1"/>
                </a:solidFill>
              </a:defRPr>
            </a:lvl1pPr>
            <a:lvl2pPr lvl="1" algn="ctr">
              <a:spcBef>
                <a:spcPts val="0"/>
              </a:spcBef>
              <a:spcAft>
                <a:spcPts val="0"/>
              </a:spcAft>
              <a:buClr>
                <a:schemeClr val="accent1"/>
              </a:buClr>
              <a:buSzPts val="1000"/>
              <a:buNone/>
              <a:defRPr sz="1000">
                <a:solidFill>
                  <a:schemeClr val="accent1"/>
                </a:solidFill>
              </a:defRPr>
            </a:lvl2pPr>
            <a:lvl3pPr lvl="2" algn="ctr">
              <a:spcBef>
                <a:spcPts val="0"/>
              </a:spcBef>
              <a:spcAft>
                <a:spcPts val="0"/>
              </a:spcAft>
              <a:buClr>
                <a:schemeClr val="accent1"/>
              </a:buClr>
              <a:buSzPts val="1000"/>
              <a:buNone/>
              <a:defRPr sz="1000">
                <a:solidFill>
                  <a:schemeClr val="accent1"/>
                </a:solidFill>
              </a:defRPr>
            </a:lvl3pPr>
            <a:lvl4pPr lvl="3" algn="ctr">
              <a:spcBef>
                <a:spcPts val="0"/>
              </a:spcBef>
              <a:spcAft>
                <a:spcPts val="0"/>
              </a:spcAft>
              <a:buClr>
                <a:schemeClr val="accent1"/>
              </a:buClr>
              <a:buSzPts val="1000"/>
              <a:buNone/>
              <a:defRPr sz="1000">
                <a:solidFill>
                  <a:schemeClr val="accent1"/>
                </a:solidFill>
              </a:defRPr>
            </a:lvl4pPr>
            <a:lvl5pPr lvl="4" algn="ctr">
              <a:spcBef>
                <a:spcPts val="0"/>
              </a:spcBef>
              <a:spcAft>
                <a:spcPts val="0"/>
              </a:spcAft>
              <a:buClr>
                <a:schemeClr val="accent1"/>
              </a:buClr>
              <a:buSzPts val="1000"/>
              <a:buNone/>
              <a:defRPr sz="1000">
                <a:solidFill>
                  <a:schemeClr val="accent1"/>
                </a:solidFill>
              </a:defRPr>
            </a:lvl5pPr>
            <a:lvl6pPr lvl="5" algn="ctr">
              <a:spcBef>
                <a:spcPts val="0"/>
              </a:spcBef>
              <a:spcAft>
                <a:spcPts val="0"/>
              </a:spcAft>
              <a:buClr>
                <a:schemeClr val="accent1"/>
              </a:buClr>
              <a:buSzPts val="1000"/>
              <a:buNone/>
              <a:defRPr sz="1000">
                <a:solidFill>
                  <a:schemeClr val="accent1"/>
                </a:solidFill>
              </a:defRPr>
            </a:lvl6pPr>
            <a:lvl7pPr lvl="6" algn="ctr">
              <a:spcBef>
                <a:spcPts val="0"/>
              </a:spcBef>
              <a:spcAft>
                <a:spcPts val="0"/>
              </a:spcAft>
              <a:buClr>
                <a:schemeClr val="accent1"/>
              </a:buClr>
              <a:buSzPts val="1000"/>
              <a:buNone/>
              <a:defRPr sz="1000">
                <a:solidFill>
                  <a:schemeClr val="accent1"/>
                </a:solidFill>
              </a:defRPr>
            </a:lvl7pPr>
            <a:lvl8pPr lvl="7" algn="ctr">
              <a:spcBef>
                <a:spcPts val="0"/>
              </a:spcBef>
              <a:spcAft>
                <a:spcPts val="0"/>
              </a:spcAft>
              <a:buClr>
                <a:schemeClr val="accent1"/>
              </a:buClr>
              <a:buSzPts val="1000"/>
              <a:buNone/>
              <a:defRPr sz="1000">
                <a:solidFill>
                  <a:schemeClr val="accent1"/>
                </a:solidFill>
              </a:defRPr>
            </a:lvl8pPr>
            <a:lvl9pPr lvl="8" algn="ctr">
              <a:spcBef>
                <a:spcPts val="0"/>
              </a:spcBef>
              <a:spcAft>
                <a:spcPts val="0"/>
              </a:spcAft>
              <a:buClr>
                <a:schemeClr val="accent1"/>
              </a:buClr>
              <a:buSzPts val="1000"/>
              <a:buNone/>
              <a:defRPr sz="1000">
                <a:solidFill>
                  <a:schemeClr val="accent1"/>
                </a:solidFill>
              </a:defRPr>
            </a:lvl9pPr>
          </a:lstStyle>
          <a:p/>
        </p:txBody>
      </p:sp>
      <p:sp>
        <p:nvSpPr>
          <p:cNvPr id="295" name="Google Shape;295;p29"/>
          <p:cNvSpPr txBox="1"/>
          <p:nvPr>
            <p:ph idx="20" type="subTitle"/>
          </p:nvPr>
        </p:nvSpPr>
        <p:spPr>
          <a:xfrm>
            <a:off x="4924850" y="3050375"/>
            <a:ext cx="1587900" cy="219600"/>
          </a:xfrm>
          <a:prstGeom prst="rect">
            <a:avLst/>
          </a:prstGeom>
        </p:spPr>
        <p:txBody>
          <a:bodyPr anchorCtr="0" anchor="ctr" bIns="0" lIns="0" spcFirstLastPara="1" rIns="0" wrap="square" tIns="0">
            <a:noAutofit/>
          </a:bodyPr>
          <a:lstStyle>
            <a:lvl1pPr lvl="0" algn="ctr">
              <a:spcBef>
                <a:spcPts val="0"/>
              </a:spcBef>
              <a:spcAft>
                <a:spcPts val="0"/>
              </a:spcAft>
              <a:buClr>
                <a:schemeClr val="dk1"/>
              </a:buClr>
              <a:buSzPts val="800"/>
              <a:buNone/>
              <a:defRPr sz="800">
                <a:solidFill>
                  <a:schemeClr val="dk1"/>
                </a:solidFill>
              </a:defRPr>
            </a:lvl1pPr>
            <a:lvl2pPr lvl="1" algn="ctr">
              <a:spcBef>
                <a:spcPts val="0"/>
              </a:spcBef>
              <a:spcAft>
                <a:spcPts val="0"/>
              </a:spcAft>
              <a:buClr>
                <a:schemeClr val="dk1"/>
              </a:buClr>
              <a:buSzPts val="800"/>
              <a:buNone/>
              <a:defRPr sz="800">
                <a:solidFill>
                  <a:schemeClr val="dk1"/>
                </a:solidFill>
              </a:defRPr>
            </a:lvl2pPr>
            <a:lvl3pPr lvl="2" algn="ctr">
              <a:spcBef>
                <a:spcPts val="0"/>
              </a:spcBef>
              <a:spcAft>
                <a:spcPts val="0"/>
              </a:spcAft>
              <a:buClr>
                <a:schemeClr val="dk1"/>
              </a:buClr>
              <a:buSzPts val="800"/>
              <a:buNone/>
              <a:defRPr sz="800">
                <a:solidFill>
                  <a:schemeClr val="dk1"/>
                </a:solidFill>
              </a:defRPr>
            </a:lvl3pPr>
            <a:lvl4pPr lvl="3" algn="ctr">
              <a:spcBef>
                <a:spcPts val="0"/>
              </a:spcBef>
              <a:spcAft>
                <a:spcPts val="0"/>
              </a:spcAft>
              <a:buClr>
                <a:schemeClr val="dk1"/>
              </a:buClr>
              <a:buSzPts val="800"/>
              <a:buNone/>
              <a:defRPr sz="800">
                <a:solidFill>
                  <a:schemeClr val="dk1"/>
                </a:solidFill>
              </a:defRPr>
            </a:lvl4pPr>
            <a:lvl5pPr lvl="4" algn="ctr">
              <a:spcBef>
                <a:spcPts val="0"/>
              </a:spcBef>
              <a:spcAft>
                <a:spcPts val="0"/>
              </a:spcAft>
              <a:buClr>
                <a:schemeClr val="dk1"/>
              </a:buClr>
              <a:buSzPts val="800"/>
              <a:buNone/>
              <a:defRPr sz="800">
                <a:solidFill>
                  <a:schemeClr val="dk1"/>
                </a:solidFill>
              </a:defRPr>
            </a:lvl5pPr>
            <a:lvl6pPr lvl="5" algn="ctr">
              <a:spcBef>
                <a:spcPts val="0"/>
              </a:spcBef>
              <a:spcAft>
                <a:spcPts val="0"/>
              </a:spcAft>
              <a:buClr>
                <a:schemeClr val="dk1"/>
              </a:buClr>
              <a:buSzPts val="800"/>
              <a:buNone/>
              <a:defRPr sz="800">
                <a:solidFill>
                  <a:schemeClr val="dk1"/>
                </a:solidFill>
              </a:defRPr>
            </a:lvl6pPr>
            <a:lvl7pPr lvl="6" algn="ctr">
              <a:spcBef>
                <a:spcPts val="0"/>
              </a:spcBef>
              <a:spcAft>
                <a:spcPts val="0"/>
              </a:spcAft>
              <a:buClr>
                <a:schemeClr val="dk1"/>
              </a:buClr>
              <a:buSzPts val="800"/>
              <a:buNone/>
              <a:defRPr sz="800">
                <a:solidFill>
                  <a:schemeClr val="dk1"/>
                </a:solidFill>
              </a:defRPr>
            </a:lvl7pPr>
            <a:lvl8pPr lvl="7" algn="ctr">
              <a:spcBef>
                <a:spcPts val="0"/>
              </a:spcBef>
              <a:spcAft>
                <a:spcPts val="0"/>
              </a:spcAft>
              <a:buClr>
                <a:schemeClr val="dk1"/>
              </a:buClr>
              <a:buSzPts val="800"/>
              <a:buNone/>
              <a:defRPr sz="800">
                <a:solidFill>
                  <a:schemeClr val="dk1"/>
                </a:solidFill>
              </a:defRPr>
            </a:lvl8pPr>
            <a:lvl9pPr lvl="8" algn="ctr">
              <a:spcBef>
                <a:spcPts val="0"/>
              </a:spcBef>
              <a:spcAft>
                <a:spcPts val="0"/>
              </a:spcAft>
              <a:buClr>
                <a:schemeClr val="dk1"/>
              </a:buClr>
              <a:buSzPts val="800"/>
              <a:buNone/>
              <a:defRPr sz="800">
                <a:solidFill>
                  <a:schemeClr val="dk1"/>
                </a:solidFill>
              </a:defRPr>
            </a:lvl9pPr>
          </a:lstStyle>
          <a:p/>
        </p:txBody>
      </p:sp>
      <p:sp>
        <p:nvSpPr>
          <p:cNvPr id="296" name="Google Shape;296;p29"/>
          <p:cNvSpPr txBox="1"/>
          <p:nvPr>
            <p:ph idx="21" type="subTitle"/>
          </p:nvPr>
        </p:nvSpPr>
        <p:spPr>
          <a:xfrm>
            <a:off x="4924850" y="4598973"/>
            <a:ext cx="1587900" cy="219600"/>
          </a:xfrm>
          <a:prstGeom prst="rect">
            <a:avLst/>
          </a:prstGeom>
        </p:spPr>
        <p:txBody>
          <a:bodyPr anchorCtr="0" anchor="ctr" bIns="0" lIns="0" spcFirstLastPara="1" rIns="0" wrap="square" tIns="0">
            <a:noAutofit/>
          </a:bodyPr>
          <a:lstStyle>
            <a:lvl1pPr lvl="0" algn="ctr">
              <a:spcBef>
                <a:spcPts val="0"/>
              </a:spcBef>
              <a:spcAft>
                <a:spcPts val="0"/>
              </a:spcAft>
              <a:buClr>
                <a:schemeClr val="accent1"/>
              </a:buClr>
              <a:buSzPts val="900"/>
              <a:buFont typeface="DM Sans Light"/>
              <a:buNone/>
              <a:defRPr sz="900">
                <a:solidFill>
                  <a:schemeClr val="accent1"/>
                </a:solidFill>
                <a:latin typeface="DM Sans Light"/>
                <a:ea typeface="DM Sans Light"/>
                <a:cs typeface="DM Sans Light"/>
                <a:sym typeface="DM Sans Light"/>
              </a:defRPr>
            </a:lvl1pPr>
            <a:lvl2pPr lvl="1" algn="ctr">
              <a:spcBef>
                <a:spcPts val="0"/>
              </a:spcBef>
              <a:spcAft>
                <a:spcPts val="0"/>
              </a:spcAft>
              <a:buClr>
                <a:schemeClr val="dk1"/>
              </a:buClr>
              <a:buSzPts val="900"/>
              <a:buFont typeface="DM Sans Light"/>
              <a:buNone/>
              <a:defRPr sz="900">
                <a:solidFill>
                  <a:schemeClr val="dk1"/>
                </a:solidFill>
                <a:latin typeface="DM Sans Light"/>
                <a:ea typeface="DM Sans Light"/>
                <a:cs typeface="DM Sans Light"/>
                <a:sym typeface="DM Sans Light"/>
              </a:defRPr>
            </a:lvl2pPr>
            <a:lvl3pPr lvl="2" algn="ctr">
              <a:spcBef>
                <a:spcPts val="0"/>
              </a:spcBef>
              <a:spcAft>
                <a:spcPts val="0"/>
              </a:spcAft>
              <a:buClr>
                <a:schemeClr val="dk1"/>
              </a:buClr>
              <a:buSzPts val="900"/>
              <a:buFont typeface="DM Sans Light"/>
              <a:buNone/>
              <a:defRPr sz="900">
                <a:solidFill>
                  <a:schemeClr val="dk1"/>
                </a:solidFill>
                <a:latin typeface="DM Sans Light"/>
                <a:ea typeface="DM Sans Light"/>
                <a:cs typeface="DM Sans Light"/>
                <a:sym typeface="DM Sans Light"/>
              </a:defRPr>
            </a:lvl3pPr>
            <a:lvl4pPr lvl="3" algn="ctr">
              <a:spcBef>
                <a:spcPts val="0"/>
              </a:spcBef>
              <a:spcAft>
                <a:spcPts val="0"/>
              </a:spcAft>
              <a:buClr>
                <a:schemeClr val="dk1"/>
              </a:buClr>
              <a:buSzPts val="900"/>
              <a:buFont typeface="DM Sans Light"/>
              <a:buNone/>
              <a:defRPr sz="900">
                <a:solidFill>
                  <a:schemeClr val="dk1"/>
                </a:solidFill>
                <a:latin typeface="DM Sans Light"/>
                <a:ea typeface="DM Sans Light"/>
                <a:cs typeface="DM Sans Light"/>
                <a:sym typeface="DM Sans Light"/>
              </a:defRPr>
            </a:lvl4pPr>
            <a:lvl5pPr lvl="4" algn="ctr">
              <a:spcBef>
                <a:spcPts val="0"/>
              </a:spcBef>
              <a:spcAft>
                <a:spcPts val="0"/>
              </a:spcAft>
              <a:buClr>
                <a:schemeClr val="dk1"/>
              </a:buClr>
              <a:buSzPts val="900"/>
              <a:buFont typeface="DM Sans Light"/>
              <a:buNone/>
              <a:defRPr sz="900">
                <a:solidFill>
                  <a:schemeClr val="dk1"/>
                </a:solidFill>
                <a:latin typeface="DM Sans Light"/>
                <a:ea typeface="DM Sans Light"/>
                <a:cs typeface="DM Sans Light"/>
                <a:sym typeface="DM Sans Light"/>
              </a:defRPr>
            </a:lvl5pPr>
            <a:lvl6pPr lvl="5" algn="ctr">
              <a:spcBef>
                <a:spcPts val="0"/>
              </a:spcBef>
              <a:spcAft>
                <a:spcPts val="0"/>
              </a:spcAft>
              <a:buClr>
                <a:schemeClr val="dk1"/>
              </a:buClr>
              <a:buSzPts val="900"/>
              <a:buFont typeface="DM Sans Light"/>
              <a:buNone/>
              <a:defRPr sz="900">
                <a:solidFill>
                  <a:schemeClr val="dk1"/>
                </a:solidFill>
                <a:latin typeface="DM Sans Light"/>
                <a:ea typeface="DM Sans Light"/>
                <a:cs typeface="DM Sans Light"/>
                <a:sym typeface="DM Sans Light"/>
              </a:defRPr>
            </a:lvl6pPr>
            <a:lvl7pPr lvl="6" algn="ctr">
              <a:spcBef>
                <a:spcPts val="0"/>
              </a:spcBef>
              <a:spcAft>
                <a:spcPts val="0"/>
              </a:spcAft>
              <a:buClr>
                <a:schemeClr val="dk1"/>
              </a:buClr>
              <a:buSzPts val="900"/>
              <a:buFont typeface="DM Sans Light"/>
              <a:buNone/>
              <a:defRPr sz="900">
                <a:solidFill>
                  <a:schemeClr val="dk1"/>
                </a:solidFill>
                <a:latin typeface="DM Sans Light"/>
                <a:ea typeface="DM Sans Light"/>
                <a:cs typeface="DM Sans Light"/>
                <a:sym typeface="DM Sans Light"/>
              </a:defRPr>
            </a:lvl7pPr>
            <a:lvl8pPr lvl="7" algn="ctr">
              <a:spcBef>
                <a:spcPts val="0"/>
              </a:spcBef>
              <a:spcAft>
                <a:spcPts val="0"/>
              </a:spcAft>
              <a:buClr>
                <a:schemeClr val="dk1"/>
              </a:buClr>
              <a:buSzPts val="900"/>
              <a:buFont typeface="DM Sans Light"/>
              <a:buNone/>
              <a:defRPr sz="900">
                <a:solidFill>
                  <a:schemeClr val="dk1"/>
                </a:solidFill>
                <a:latin typeface="DM Sans Light"/>
                <a:ea typeface="DM Sans Light"/>
                <a:cs typeface="DM Sans Light"/>
                <a:sym typeface="DM Sans Light"/>
              </a:defRPr>
            </a:lvl8pPr>
            <a:lvl9pPr lvl="8" algn="ctr">
              <a:spcBef>
                <a:spcPts val="0"/>
              </a:spcBef>
              <a:spcAft>
                <a:spcPts val="0"/>
              </a:spcAft>
              <a:buClr>
                <a:schemeClr val="dk1"/>
              </a:buClr>
              <a:buSzPts val="900"/>
              <a:buFont typeface="DM Sans Light"/>
              <a:buNone/>
              <a:defRPr sz="900">
                <a:solidFill>
                  <a:schemeClr val="dk1"/>
                </a:solidFill>
                <a:latin typeface="DM Sans Light"/>
                <a:ea typeface="DM Sans Light"/>
                <a:cs typeface="DM Sans Light"/>
                <a:sym typeface="DM Sans Light"/>
              </a:defRPr>
            </a:lvl9pPr>
          </a:lstStyle>
          <a:p/>
        </p:txBody>
      </p:sp>
      <p:sp>
        <p:nvSpPr>
          <p:cNvPr id="297" name="Google Shape;297;p29"/>
          <p:cNvSpPr txBox="1"/>
          <p:nvPr>
            <p:ph idx="22" type="subTitle"/>
          </p:nvPr>
        </p:nvSpPr>
        <p:spPr>
          <a:xfrm>
            <a:off x="2643513" y="3248209"/>
            <a:ext cx="1587900" cy="187800"/>
          </a:xfrm>
          <a:prstGeom prst="rect">
            <a:avLst/>
          </a:prstGeom>
        </p:spPr>
        <p:txBody>
          <a:bodyPr anchorCtr="0" anchor="t" bIns="0" lIns="0" spcFirstLastPara="1" rIns="0" wrap="square" tIns="0">
            <a:spAutoFit/>
          </a:bodyPr>
          <a:lstStyle>
            <a:lvl1pPr lvl="0" algn="ctr">
              <a:spcBef>
                <a:spcPts val="0"/>
              </a:spcBef>
              <a:spcAft>
                <a:spcPts val="0"/>
              </a:spcAft>
              <a:buClr>
                <a:schemeClr val="accent1"/>
              </a:buClr>
              <a:buSzPts val="1400"/>
              <a:buNone/>
              <a:defRPr>
                <a:solidFill>
                  <a:schemeClr val="accent1"/>
                </a:solidFill>
              </a:defRPr>
            </a:lvl1pPr>
            <a:lvl2pPr lvl="1" algn="ctr">
              <a:spcBef>
                <a:spcPts val="0"/>
              </a:spcBef>
              <a:spcAft>
                <a:spcPts val="0"/>
              </a:spcAft>
              <a:buClr>
                <a:schemeClr val="accent1"/>
              </a:buClr>
              <a:buSzPts val="1000"/>
              <a:buNone/>
              <a:defRPr sz="1000">
                <a:solidFill>
                  <a:schemeClr val="accent1"/>
                </a:solidFill>
              </a:defRPr>
            </a:lvl2pPr>
            <a:lvl3pPr lvl="2" algn="ctr">
              <a:spcBef>
                <a:spcPts val="0"/>
              </a:spcBef>
              <a:spcAft>
                <a:spcPts val="0"/>
              </a:spcAft>
              <a:buClr>
                <a:schemeClr val="accent1"/>
              </a:buClr>
              <a:buSzPts val="1000"/>
              <a:buNone/>
              <a:defRPr sz="1000">
                <a:solidFill>
                  <a:schemeClr val="accent1"/>
                </a:solidFill>
              </a:defRPr>
            </a:lvl3pPr>
            <a:lvl4pPr lvl="3" algn="ctr">
              <a:spcBef>
                <a:spcPts val="0"/>
              </a:spcBef>
              <a:spcAft>
                <a:spcPts val="0"/>
              </a:spcAft>
              <a:buClr>
                <a:schemeClr val="accent1"/>
              </a:buClr>
              <a:buSzPts val="1000"/>
              <a:buNone/>
              <a:defRPr sz="1000">
                <a:solidFill>
                  <a:schemeClr val="accent1"/>
                </a:solidFill>
              </a:defRPr>
            </a:lvl4pPr>
            <a:lvl5pPr lvl="4" algn="ctr">
              <a:spcBef>
                <a:spcPts val="0"/>
              </a:spcBef>
              <a:spcAft>
                <a:spcPts val="0"/>
              </a:spcAft>
              <a:buClr>
                <a:schemeClr val="accent1"/>
              </a:buClr>
              <a:buSzPts val="1000"/>
              <a:buNone/>
              <a:defRPr sz="1000">
                <a:solidFill>
                  <a:schemeClr val="accent1"/>
                </a:solidFill>
              </a:defRPr>
            </a:lvl5pPr>
            <a:lvl6pPr lvl="5" algn="ctr">
              <a:spcBef>
                <a:spcPts val="0"/>
              </a:spcBef>
              <a:spcAft>
                <a:spcPts val="0"/>
              </a:spcAft>
              <a:buClr>
                <a:schemeClr val="accent1"/>
              </a:buClr>
              <a:buSzPts val="1000"/>
              <a:buNone/>
              <a:defRPr sz="1000">
                <a:solidFill>
                  <a:schemeClr val="accent1"/>
                </a:solidFill>
              </a:defRPr>
            </a:lvl6pPr>
            <a:lvl7pPr lvl="6" algn="ctr">
              <a:spcBef>
                <a:spcPts val="0"/>
              </a:spcBef>
              <a:spcAft>
                <a:spcPts val="0"/>
              </a:spcAft>
              <a:buClr>
                <a:schemeClr val="accent1"/>
              </a:buClr>
              <a:buSzPts val="1000"/>
              <a:buNone/>
              <a:defRPr sz="1000">
                <a:solidFill>
                  <a:schemeClr val="accent1"/>
                </a:solidFill>
              </a:defRPr>
            </a:lvl7pPr>
            <a:lvl8pPr lvl="7" algn="ctr">
              <a:spcBef>
                <a:spcPts val="0"/>
              </a:spcBef>
              <a:spcAft>
                <a:spcPts val="0"/>
              </a:spcAft>
              <a:buClr>
                <a:schemeClr val="accent1"/>
              </a:buClr>
              <a:buSzPts val="1000"/>
              <a:buNone/>
              <a:defRPr sz="1000">
                <a:solidFill>
                  <a:schemeClr val="accent1"/>
                </a:solidFill>
              </a:defRPr>
            </a:lvl8pPr>
            <a:lvl9pPr lvl="8" algn="ctr">
              <a:spcBef>
                <a:spcPts val="0"/>
              </a:spcBef>
              <a:spcAft>
                <a:spcPts val="0"/>
              </a:spcAft>
              <a:buClr>
                <a:schemeClr val="accent1"/>
              </a:buClr>
              <a:buSzPts val="1000"/>
              <a:buNone/>
              <a:defRPr sz="1000">
                <a:solidFill>
                  <a:schemeClr val="accent1"/>
                </a:solidFill>
              </a:defRPr>
            </a:lvl9pPr>
          </a:lstStyle>
          <a:p/>
        </p:txBody>
      </p:sp>
      <p:sp>
        <p:nvSpPr>
          <p:cNvPr id="298" name="Google Shape;298;p29"/>
          <p:cNvSpPr txBox="1"/>
          <p:nvPr>
            <p:ph idx="23" type="subTitle"/>
          </p:nvPr>
        </p:nvSpPr>
        <p:spPr>
          <a:xfrm>
            <a:off x="2643513" y="3050375"/>
            <a:ext cx="1587900" cy="219600"/>
          </a:xfrm>
          <a:prstGeom prst="rect">
            <a:avLst/>
          </a:prstGeom>
        </p:spPr>
        <p:txBody>
          <a:bodyPr anchorCtr="0" anchor="ctr" bIns="0" lIns="0" spcFirstLastPara="1" rIns="0" wrap="square" tIns="0">
            <a:noAutofit/>
          </a:bodyPr>
          <a:lstStyle>
            <a:lvl1pPr lvl="0" algn="ctr">
              <a:spcBef>
                <a:spcPts val="0"/>
              </a:spcBef>
              <a:spcAft>
                <a:spcPts val="0"/>
              </a:spcAft>
              <a:buClr>
                <a:schemeClr val="dk1"/>
              </a:buClr>
              <a:buSzPts val="800"/>
              <a:buNone/>
              <a:defRPr sz="800">
                <a:solidFill>
                  <a:schemeClr val="dk1"/>
                </a:solidFill>
              </a:defRPr>
            </a:lvl1pPr>
            <a:lvl2pPr lvl="1" algn="ctr">
              <a:spcBef>
                <a:spcPts val="0"/>
              </a:spcBef>
              <a:spcAft>
                <a:spcPts val="0"/>
              </a:spcAft>
              <a:buClr>
                <a:schemeClr val="dk1"/>
              </a:buClr>
              <a:buSzPts val="800"/>
              <a:buNone/>
              <a:defRPr sz="800">
                <a:solidFill>
                  <a:schemeClr val="dk1"/>
                </a:solidFill>
              </a:defRPr>
            </a:lvl2pPr>
            <a:lvl3pPr lvl="2" algn="ctr">
              <a:spcBef>
                <a:spcPts val="0"/>
              </a:spcBef>
              <a:spcAft>
                <a:spcPts val="0"/>
              </a:spcAft>
              <a:buClr>
                <a:schemeClr val="dk1"/>
              </a:buClr>
              <a:buSzPts val="800"/>
              <a:buNone/>
              <a:defRPr sz="800">
                <a:solidFill>
                  <a:schemeClr val="dk1"/>
                </a:solidFill>
              </a:defRPr>
            </a:lvl3pPr>
            <a:lvl4pPr lvl="3" algn="ctr">
              <a:spcBef>
                <a:spcPts val="0"/>
              </a:spcBef>
              <a:spcAft>
                <a:spcPts val="0"/>
              </a:spcAft>
              <a:buClr>
                <a:schemeClr val="dk1"/>
              </a:buClr>
              <a:buSzPts val="800"/>
              <a:buNone/>
              <a:defRPr sz="800">
                <a:solidFill>
                  <a:schemeClr val="dk1"/>
                </a:solidFill>
              </a:defRPr>
            </a:lvl4pPr>
            <a:lvl5pPr lvl="4" algn="ctr">
              <a:spcBef>
                <a:spcPts val="0"/>
              </a:spcBef>
              <a:spcAft>
                <a:spcPts val="0"/>
              </a:spcAft>
              <a:buClr>
                <a:schemeClr val="dk1"/>
              </a:buClr>
              <a:buSzPts val="800"/>
              <a:buNone/>
              <a:defRPr sz="800">
                <a:solidFill>
                  <a:schemeClr val="dk1"/>
                </a:solidFill>
              </a:defRPr>
            </a:lvl5pPr>
            <a:lvl6pPr lvl="5" algn="ctr">
              <a:spcBef>
                <a:spcPts val="0"/>
              </a:spcBef>
              <a:spcAft>
                <a:spcPts val="0"/>
              </a:spcAft>
              <a:buClr>
                <a:schemeClr val="dk1"/>
              </a:buClr>
              <a:buSzPts val="800"/>
              <a:buNone/>
              <a:defRPr sz="800">
                <a:solidFill>
                  <a:schemeClr val="dk1"/>
                </a:solidFill>
              </a:defRPr>
            </a:lvl6pPr>
            <a:lvl7pPr lvl="6" algn="ctr">
              <a:spcBef>
                <a:spcPts val="0"/>
              </a:spcBef>
              <a:spcAft>
                <a:spcPts val="0"/>
              </a:spcAft>
              <a:buClr>
                <a:schemeClr val="dk1"/>
              </a:buClr>
              <a:buSzPts val="800"/>
              <a:buNone/>
              <a:defRPr sz="800">
                <a:solidFill>
                  <a:schemeClr val="dk1"/>
                </a:solidFill>
              </a:defRPr>
            </a:lvl7pPr>
            <a:lvl8pPr lvl="7" algn="ctr">
              <a:spcBef>
                <a:spcPts val="0"/>
              </a:spcBef>
              <a:spcAft>
                <a:spcPts val="0"/>
              </a:spcAft>
              <a:buClr>
                <a:schemeClr val="dk1"/>
              </a:buClr>
              <a:buSzPts val="800"/>
              <a:buNone/>
              <a:defRPr sz="800">
                <a:solidFill>
                  <a:schemeClr val="dk1"/>
                </a:solidFill>
              </a:defRPr>
            </a:lvl8pPr>
            <a:lvl9pPr lvl="8" algn="ctr">
              <a:spcBef>
                <a:spcPts val="0"/>
              </a:spcBef>
              <a:spcAft>
                <a:spcPts val="0"/>
              </a:spcAft>
              <a:buClr>
                <a:schemeClr val="dk1"/>
              </a:buClr>
              <a:buSzPts val="800"/>
              <a:buNone/>
              <a:defRPr sz="800">
                <a:solidFill>
                  <a:schemeClr val="dk1"/>
                </a:solidFill>
              </a:defRPr>
            </a:lvl9pPr>
          </a:lstStyle>
          <a:p/>
        </p:txBody>
      </p:sp>
      <p:sp>
        <p:nvSpPr>
          <p:cNvPr id="299" name="Google Shape;299;p29"/>
          <p:cNvSpPr txBox="1"/>
          <p:nvPr>
            <p:ph idx="24" type="subTitle"/>
          </p:nvPr>
        </p:nvSpPr>
        <p:spPr>
          <a:xfrm>
            <a:off x="2643513" y="4598973"/>
            <a:ext cx="1587900" cy="219600"/>
          </a:xfrm>
          <a:prstGeom prst="rect">
            <a:avLst/>
          </a:prstGeom>
        </p:spPr>
        <p:txBody>
          <a:bodyPr anchorCtr="0" anchor="ctr" bIns="0" lIns="0" spcFirstLastPara="1" rIns="0" wrap="square" tIns="0">
            <a:noAutofit/>
          </a:bodyPr>
          <a:lstStyle>
            <a:lvl1pPr lvl="0" algn="ctr">
              <a:spcBef>
                <a:spcPts val="0"/>
              </a:spcBef>
              <a:spcAft>
                <a:spcPts val="0"/>
              </a:spcAft>
              <a:buClr>
                <a:schemeClr val="accent1"/>
              </a:buClr>
              <a:buSzPts val="900"/>
              <a:buFont typeface="DM Sans Light"/>
              <a:buNone/>
              <a:defRPr sz="900">
                <a:solidFill>
                  <a:schemeClr val="accent1"/>
                </a:solidFill>
                <a:latin typeface="DM Sans Light"/>
                <a:ea typeface="DM Sans Light"/>
                <a:cs typeface="DM Sans Light"/>
                <a:sym typeface="DM Sans Light"/>
              </a:defRPr>
            </a:lvl1pPr>
            <a:lvl2pPr lvl="1" algn="ctr">
              <a:spcBef>
                <a:spcPts val="0"/>
              </a:spcBef>
              <a:spcAft>
                <a:spcPts val="0"/>
              </a:spcAft>
              <a:buClr>
                <a:schemeClr val="dk1"/>
              </a:buClr>
              <a:buSzPts val="900"/>
              <a:buFont typeface="DM Sans Light"/>
              <a:buNone/>
              <a:defRPr sz="900">
                <a:solidFill>
                  <a:schemeClr val="dk1"/>
                </a:solidFill>
                <a:latin typeface="DM Sans Light"/>
                <a:ea typeface="DM Sans Light"/>
                <a:cs typeface="DM Sans Light"/>
                <a:sym typeface="DM Sans Light"/>
              </a:defRPr>
            </a:lvl2pPr>
            <a:lvl3pPr lvl="2" algn="ctr">
              <a:spcBef>
                <a:spcPts val="0"/>
              </a:spcBef>
              <a:spcAft>
                <a:spcPts val="0"/>
              </a:spcAft>
              <a:buClr>
                <a:schemeClr val="dk1"/>
              </a:buClr>
              <a:buSzPts val="900"/>
              <a:buFont typeface="DM Sans Light"/>
              <a:buNone/>
              <a:defRPr sz="900">
                <a:solidFill>
                  <a:schemeClr val="dk1"/>
                </a:solidFill>
                <a:latin typeface="DM Sans Light"/>
                <a:ea typeface="DM Sans Light"/>
                <a:cs typeface="DM Sans Light"/>
                <a:sym typeface="DM Sans Light"/>
              </a:defRPr>
            </a:lvl3pPr>
            <a:lvl4pPr lvl="3" algn="ctr">
              <a:spcBef>
                <a:spcPts val="0"/>
              </a:spcBef>
              <a:spcAft>
                <a:spcPts val="0"/>
              </a:spcAft>
              <a:buClr>
                <a:schemeClr val="dk1"/>
              </a:buClr>
              <a:buSzPts val="900"/>
              <a:buFont typeface="DM Sans Light"/>
              <a:buNone/>
              <a:defRPr sz="900">
                <a:solidFill>
                  <a:schemeClr val="dk1"/>
                </a:solidFill>
                <a:latin typeface="DM Sans Light"/>
                <a:ea typeface="DM Sans Light"/>
                <a:cs typeface="DM Sans Light"/>
                <a:sym typeface="DM Sans Light"/>
              </a:defRPr>
            </a:lvl4pPr>
            <a:lvl5pPr lvl="4" algn="ctr">
              <a:spcBef>
                <a:spcPts val="0"/>
              </a:spcBef>
              <a:spcAft>
                <a:spcPts val="0"/>
              </a:spcAft>
              <a:buClr>
                <a:schemeClr val="dk1"/>
              </a:buClr>
              <a:buSzPts val="900"/>
              <a:buFont typeface="DM Sans Light"/>
              <a:buNone/>
              <a:defRPr sz="900">
                <a:solidFill>
                  <a:schemeClr val="dk1"/>
                </a:solidFill>
                <a:latin typeface="DM Sans Light"/>
                <a:ea typeface="DM Sans Light"/>
                <a:cs typeface="DM Sans Light"/>
                <a:sym typeface="DM Sans Light"/>
              </a:defRPr>
            </a:lvl5pPr>
            <a:lvl6pPr lvl="5" algn="ctr">
              <a:spcBef>
                <a:spcPts val="0"/>
              </a:spcBef>
              <a:spcAft>
                <a:spcPts val="0"/>
              </a:spcAft>
              <a:buClr>
                <a:schemeClr val="dk1"/>
              </a:buClr>
              <a:buSzPts val="900"/>
              <a:buFont typeface="DM Sans Light"/>
              <a:buNone/>
              <a:defRPr sz="900">
                <a:solidFill>
                  <a:schemeClr val="dk1"/>
                </a:solidFill>
                <a:latin typeface="DM Sans Light"/>
                <a:ea typeface="DM Sans Light"/>
                <a:cs typeface="DM Sans Light"/>
                <a:sym typeface="DM Sans Light"/>
              </a:defRPr>
            </a:lvl6pPr>
            <a:lvl7pPr lvl="6" algn="ctr">
              <a:spcBef>
                <a:spcPts val="0"/>
              </a:spcBef>
              <a:spcAft>
                <a:spcPts val="0"/>
              </a:spcAft>
              <a:buClr>
                <a:schemeClr val="dk1"/>
              </a:buClr>
              <a:buSzPts val="900"/>
              <a:buFont typeface="DM Sans Light"/>
              <a:buNone/>
              <a:defRPr sz="900">
                <a:solidFill>
                  <a:schemeClr val="dk1"/>
                </a:solidFill>
                <a:latin typeface="DM Sans Light"/>
                <a:ea typeface="DM Sans Light"/>
                <a:cs typeface="DM Sans Light"/>
                <a:sym typeface="DM Sans Light"/>
              </a:defRPr>
            </a:lvl7pPr>
            <a:lvl8pPr lvl="7" algn="ctr">
              <a:spcBef>
                <a:spcPts val="0"/>
              </a:spcBef>
              <a:spcAft>
                <a:spcPts val="0"/>
              </a:spcAft>
              <a:buClr>
                <a:schemeClr val="dk1"/>
              </a:buClr>
              <a:buSzPts val="900"/>
              <a:buFont typeface="DM Sans Light"/>
              <a:buNone/>
              <a:defRPr sz="900">
                <a:solidFill>
                  <a:schemeClr val="dk1"/>
                </a:solidFill>
                <a:latin typeface="DM Sans Light"/>
                <a:ea typeface="DM Sans Light"/>
                <a:cs typeface="DM Sans Light"/>
                <a:sym typeface="DM Sans Light"/>
              </a:defRPr>
            </a:lvl8pPr>
            <a:lvl9pPr lvl="8" algn="ctr">
              <a:spcBef>
                <a:spcPts val="0"/>
              </a:spcBef>
              <a:spcAft>
                <a:spcPts val="0"/>
              </a:spcAft>
              <a:buClr>
                <a:schemeClr val="dk1"/>
              </a:buClr>
              <a:buSzPts val="900"/>
              <a:buFont typeface="DM Sans Light"/>
              <a:buNone/>
              <a:defRPr sz="900">
                <a:solidFill>
                  <a:schemeClr val="dk1"/>
                </a:solidFill>
                <a:latin typeface="DM Sans Light"/>
                <a:ea typeface="DM Sans Light"/>
                <a:cs typeface="DM Sans Light"/>
                <a:sym typeface="DM Sans Light"/>
              </a:defRPr>
            </a:lvl9pPr>
          </a:lstStyle>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am - Eight members">
  <p:cSld name="CUSTOM_6">
    <p:spTree>
      <p:nvGrpSpPr>
        <p:cNvPr id="300" name="Shape 300"/>
        <p:cNvGrpSpPr/>
        <p:nvPr/>
      </p:nvGrpSpPr>
      <p:grpSpPr>
        <a:xfrm>
          <a:off x="0" y="0"/>
          <a:ext cx="0" cy="0"/>
          <a:chOff x="0" y="0"/>
          <a:chExt cx="0" cy="0"/>
        </a:xfrm>
      </p:grpSpPr>
      <p:sp>
        <p:nvSpPr>
          <p:cNvPr id="301" name="Google Shape;301;p30"/>
          <p:cNvSpPr txBox="1"/>
          <p:nvPr>
            <p:ph idx="1" type="subTitle"/>
          </p:nvPr>
        </p:nvSpPr>
        <p:spPr>
          <a:xfrm>
            <a:off x="6750600" y="1283963"/>
            <a:ext cx="2026200" cy="187800"/>
          </a:xfrm>
          <a:prstGeom prst="rect">
            <a:avLst/>
          </a:prstGeom>
        </p:spPr>
        <p:txBody>
          <a:bodyPr anchorCtr="0" anchor="ctr" bIns="0" lIns="0" spcFirstLastPara="1" rIns="0" wrap="square" tIns="0">
            <a:noAutofit/>
          </a:bodyPr>
          <a:lstStyle>
            <a:lvl1pPr lvl="0">
              <a:spcBef>
                <a:spcPts val="0"/>
              </a:spcBef>
              <a:spcAft>
                <a:spcPts val="0"/>
              </a:spcAft>
              <a:buSzPts val="1000"/>
              <a:buNone/>
              <a:defRPr sz="1000"/>
            </a:lvl1pPr>
            <a:lvl2pPr lvl="1">
              <a:spcBef>
                <a:spcPts val="0"/>
              </a:spcBef>
              <a:spcAft>
                <a:spcPts val="0"/>
              </a:spcAft>
              <a:buSzPts val="1000"/>
              <a:buNone/>
              <a:defRPr sz="1000"/>
            </a:lvl2pPr>
            <a:lvl3pPr lvl="2">
              <a:spcBef>
                <a:spcPts val="0"/>
              </a:spcBef>
              <a:spcAft>
                <a:spcPts val="0"/>
              </a:spcAft>
              <a:buSzPts val="1000"/>
              <a:buNone/>
              <a:defRPr sz="1000"/>
            </a:lvl3pPr>
            <a:lvl4pPr lvl="3">
              <a:spcBef>
                <a:spcPts val="0"/>
              </a:spcBef>
              <a:spcAft>
                <a:spcPts val="0"/>
              </a:spcAft>
              <a:buSzPts val="1000"/>
              <a:buNone/>
              <a:defRPr sz="1000"/>
            </a:lvl4pPr>
            <a:lvl5pPr lvl="4">
              <a:spcBef>
                <a:spcPts val="0"/>
              </a:spcBef>
              <a:spcAft>
                <a:spcPts val="0"/>
              </a:spcAft>
              <a:buSzPts val="1000"/>
              <a:buNone/>
              <a:defRPr sz="1000"/>
            </a:lvl5pPr>
            <a:lvl6pPr lvl="5">
              <a:spcBef>
                <a:spcPts val="0"/>
              </a:spcBef>
              <a:spcAft>
                <a:spcPts val="0"/>
              </a:spcAft>
              <a:buSzPts val="1000"/>
              <a:buNone/>
              <a:defRPr sz="1000"/>
            </a:lvl6pPr>
            <a:lvl7pPr lvl="6">
              <a:spcBef>
                <a:spcPts val="0"/>
              </a:spcBef>
              <a:spcAft>
                <a:spcPts val="0"/>
              </a:spcAft>
              <a:buSzPts val="1000"/>
              <a:buNone/>
              <a:defRPr sz="1000"/>
            </a:lvl7pPr>
            <a:lvl8pPr lvl="7">
              <a:spcBef>
                <a:spcPts val="0"/>
              </a:spcBef>
              <a:spcAft>
                <a:spcPts val="0"/>
              </a:spcAft>
              <a:buSzPts val="1000"/>
              <a:buNone/>
              <a:defRPr sz="1000"/>
            </a:lvl8pPr>
            <a:lvl9pPr lvl="8">
              <a:spcBef>
                <a:spcPts val="0"/>
              </a:spcBef>
              <a:spcAft>
                <a:spcPts val="0"/>
              </a:spcAft>
              <a:buSzPts val="1000"/>
              <a:buNone/>
              <a:defRPr sz="1000"/>
            </a:lvl9pPr>
          </a:lstStyle>
          <a:p/>
        </p:txBody>
      </p:sp>
      <p:sp>
        <p:nvSpPr>
          <p:cNvPr id="302" name="Google Shape;302;p30"/>
          <p:cNvSpPr txBox="1"/>
          <p:nvPr>
            <p:ph idx="2" type="subTitle"/>
          </p:nvPr>
        </p:nvSpPr>
        <p:spPr>
          <a:xfrm>
            <a:off x="6750600" y="1054750"/>
            <a:ext cx="2026200" cy="219600"/>
          </a:xfrm>
          <a:prstGeom prst="rect">
            <a:avLst/>
          </a:prstGeom>
        </p:spPr>
        <p:txBody>
          <a:bodyPr anchorCtr="0" anchor="ctr" bIns="0" lIns="0" spcFirstLastPara="1" rIns="0" wrap="square" tIns="0">
            <a:noAutofit/>
          </a:bodyPr>
          <a:lstStyle>
            <a:lvl1pPr lvl="0">
              <a:spcBef>
                <a:spcPts val="0"/>
              </a:spcBef>
              <a:spcAft>
                <a:spcPts val="0"/>
              </a:spcAft>
              <a:buSzPts val="1400"/>
              <a:buNone/>
              <a:defRPr/>
            </a:lvl1pPr>
            <a:lvl2pPr lvl="1">
              <a:spcBef>
                <a:spcPts val="0"/>
              </a:spcBef>
              <a:spcAft>
                <a:spcPts val="0"/>
              </a:spcAft>
              <a:buSzPts val="800"/>
              <a:buNone/>
              <a:defRPr sz="800"/>
            </a:lvl2pPr>
            <a:lvl3pPr lvl="2">
              <a:spcBef>
                <a:spcPts val="0"/>
              </a:spcBef>
              <a:spcAft>
                <a:spcPts val="0"/>
              </a:spcAft>
              <a:buSzPts val="800"/>
              <a:buNone/>
              <a:defRPr sz="800"/>
            </a:lvl3pPr>
            <a:lvl4pPr lvl="3">
              <a:spcBef>
                <a:spcPts val="0"/>
              </a:spcBef>
              <a:spcAft>
                <a:spcPts val="0"/>
              </a:spcAft>
              <a:buSzPts val="800"/>
              <a:buNone/>
              <a:defRPr sz="800"/>
            </a:lvl4pPr>
            <a:lvl5pPr lvl="4">
              <a:spcBef>
                <a:spcPts val="0"/>
              </a:spcBef>
              <a:spcAft>
                <a:spcPts val="0"/>
              </a:spcAft>
              <a:buSzPts val="800"/>
              <a:buNone/>
              <a:defRPr sz="800"/>
            </a:lvl5pPr>
            <a:lvl6pPr lvl="5">
              <a:spcBef>
                <a:spcPts val="0"/>
              </a:spcBef>
              <a:spcAft>
                <a:spcPts val="0"/>
              </a:spcAft>
              <a:buSzPts val="800"/>
              <a:buNone/>
              <a:defRPr sz="800"/>
            </a:lvl6pPr>
            <a:lvl7pPr lvl="6">
              <a:spcBef>
                <a:spcPts val="0"/>
              </a:spcBef>
              <a:spcAft>
                <a:spcPts val="0"/>
              </a:spcAft>
              <a:buSzPts val="800"/>
              <a:buNone/>
              <a:defRPr sz="800"/>
            </a:lvl7pPr>
            <a:lvl8pPr lvl="7">
              <a:spcBef>
                <a:spcPts val="0"/>
              </a:spcBef>
              <a:spcAft>
                <a:spcPts val="0"/>
              </a:spcAft>
              <a:buSzPts val="800"/>
              <a:buNone/>
              <a:defRPr sz="800"/>
            </a:lvl8pPr>
            <a:lvl9pPr lvl="8">
              <a:spcBef>
                <a:spcPts val="0"/>
              </a:spcBef>
              <a:spcAft>
                <a:spcPts val="0"/>
              </a:spcAft>
              <a:buSzPts val="800"/>
              <a:buNone/>
              <a:defRPr sz="800"/>
            </a:lvl9pPr>
          </a:lstStyle>
          <a:p/>
        </p:txBody>
      </p:sp>
      <p:sp>
        <p:nvSpPr>
          <p:cNvPr id="303" name="Google Shape;303;p30"/>
          <p:cNvSpPr txBox="1"/>
          <p:nvPr>
            <p:ph idx="3" type="subTitle"/>
          </p:nvPr>
        </p:nvSpPr>
        <p:spPr>
          <a:xfrm>
            <a:off x="6750600" y="1427900"/>
            <a:ext cx="2026200" cy="219600"/>
          </a:xfrm>
          <a:prstGeom prst="rect">
            <a:avLst/>
          </a:prstGeom>
        </p:spPr>
        <p:txBody>
          <a:bodyPr anchorCtr="0" anchor="ctr" bIns="0" lIns="0" spcFirstLastPara="1" rIns="0" wrap="square" tIns="0">
            <a:noAutofit/>
          </a:bodyPr>
          <a:lstStyle>
            <a:lvl1pPr lvl="0">
              <a:spcBef>
                <a:spcPts val="0"/>
              </a:spcBef>
              <a:spcAft>
                <a:spcPts val="0"/>
              </a:spcAft>
              <a:buSzPts val="900"/>
              <a:buFont typeface="DM Sans Light"/>
              <a:buNone/>
              <a:defRPr sz="900">
                <a:latin typeface="DM Sans Light"/>
                <a:ea typeface="DM Sans Light"/>
                <a:cs typeface="DM Sans Light"/>
                <a:sym typeface="DM Sans Light"/>
              </a:defRPr>
            </a:lvl1pPr>
            <a:lvl2pPr lvl="1">
              <a:spcBef>
                <a:spcPts val="0"/>
              </a:spcBef>
              <a:spcAft>
                <a:spcPts val="0"/>
              </a:spcAft>
              <a:buSzPts val="900"/>
              <a:buFont typeface="DM Sans Light"/>
              <a:buNone/>
              <a:defRPr sz="900">
                <a:latin typeface="DM Sans Light"/>
                <a:ea typeface="DM Sans Light"/>
                <a:cs typeface="DM Sans Light"/>
                <a:sym typeface="DM Sans Light"/>
              </a:defRPr>
            </a:lvl2pPr>
            <a:lvl3pPr lvl="2">
              <a:spcBef>
                <a:spcPts val="0"/>
              </a:spcBef>
              <a:spcAft>
                <a:spcPts val="0"/>
              </a:spcAft>
              <a:buSzPts val="900"/>
              <a:buFont typeface="DM Sans Light"/>
              <a:buNone/>
              <a:defRPr sz="900">
                <a:latin typeface="DM Sans Light"/>
                <a:ea typeface="DM Sans Light"/>
                <a:cs typeface="DM Sans Light"/>
                <a:sym typeface="DM Sans Light"/>
              </a:defRPr>
            </a:lvl3pPr>
            <a:lvl4pPr lvl="3">
              <a:spcBef>
                <a:spcPts val="0"/>
              </a:spcBef>
              <a:spcAft>
                <a:spcPts val="0"/>
              </a:spcAft>
              <a:buSzPts val="900"/>
              <a:buFont typeface="DM Sans Light"/>
              <a:buNone/>
              <a:defRPr sz="900">
                <a:latin typeface="DM Sans Light"/>
                <a:ea typeface="DM Sans Light"/>
                <a:cs typeface="DM Sans Light"/>
                <a:sym typeface="DM Sans Light"/>
              </a:defRPr>
            </a:lvl4pPr>
            <a:lvl5pPr lvl="4">
              <a:spcBef>
                <a:spcPts val="0"/>
              </a:spcBef>
              <a:spcAft>
                <a:spcPts val="0"/>
              </a:spcAft>
              <a:buSzPts val="900"/>
              <a:buFont typeface="DM Sans Light"/>
              <a:buNone/>
              <a:defRPr sz="900">
                <a:latin typeface="DM Sans Light"/>
                <a:ea typeface="DM Sans Light"/>
                <a:cs typeface="DM Sans Light"/>
                <a:sym typeface="DM Sans Light"/>
              </a:defRPr>
            </a:lvl5pPr>
            <a:lvl6pPr lvl="5">
              <a:spcBef>
                <a:spcPts val="0"/>
              </a:spcBef>
              <a:spcAft>
                <a:spcPts val="0"/>
              </a:spcAft>
              <a:buSzPts val="900"/>
              <a:buFont typeface="DM Sans Light"/>
              <a:buNone/>
              <a:defRPr sz="900">
                <a:latin typeface="DM Sans Light"/>
                <a:ea typeface="DM Sans Light"/>
                <a:cs typeface="DM Sans Light"/>
                <a:sym typeface="DM Sans Light"/>
              </a:defRPr>
            </a:lvl6pPr>
            <a:lvl7pPr lvl="6">
              <a:spcBef>
                <a:spcPts val="0"/>
              </a:spcBef>
              <a:spcAft>
                <a:spcPts val="0"/>
              </a:spcAft>
              <a:buSzPts val="900"/>
              <a:buFont typeface="DM Sans Light"/>
              <a:buNone/>
              <a:defRPr sz="900">
                <a:latin typeface="DM Sans Light"/>
                <a:ea typeface="DM Sans Light"/>
                <a:cs typeface="DM Sans Light"/>
                <a:sym typeface="DM Sans Light"/>
              </a:defRPr>
            </a:lvl7pPr>
            <a:lvl8pPr lvl="7">
              <a:spcBef>
                <a:spcPts val="0"/>
              </a:spcBef>
              <a:spcAft>
                <a:spcPts val="0"/>
              </a:spcAft>
              <a:buSzPts val="900"/>
              <a:buFont typeface="DM Sans Light"/>
              <a:buNone/>
              <a:defRPr sz="900">
                <a:latin typeface="DM Sans Light"/>
                <a:ea typeface="DM Sans Light"/>
                <a:cs typeface="DM Sans Light"/>
                <a:sym typeface="DM Sans Light"/>
              </a:defRPr>
            </a:lvl8pPr>
            <a:lvl9pPr lvl="8">
              <a:spcBef>
                <a:spcPts val="0"/>
              </a:spcBef>
              <a:spcAft>
                <a:spcPts val="0"/>
              </a:spcAft>
              <a:buSzPts val="900"/>
              <a:buFont typeface="DM Sans Light"/>
              <a:buNone/>
              <a:defRPr sz="900">
                <a:latin typeface="DM Sans Light"/>
                <a:ea typeface="DM Sans Light"/>
                <a:cs typeface="DM Sans Light"/>
                <a:sym typeface="DM Sans Light"/>
              </a:defRPr>
            </a:lvl9pPr>
          </a:lstStyle>
          <a:p/>
        </p:txBody>
      </p:sp>
      <p:sp>
        <p:nvSpPr>
          <p:cNvPr id="304" name="Google Shape;304;p30"/>
          <p:cNvSpPr/>
          <p:nvPr>
            <p:ph idx="4" type="pic"/>
          </p:nvPr>
        </p:nvSpPr>
        <p:spPr>
          <a:xfrm>
            <a:off x="6080709" y="1066100"/>
            <a:ext cx="530400" cy="530400"/>
          </a:xfrm>
          <a:prstGeom prst="rect">
            <a:avLst/>
          </a:prstGeom>
          <a:noFill/>
          <a:ln>
            <a:noFill/>
          </a:ln>
        </p:spPr>
      </p:sp>
      <p:sp>
        <p:nvSpPr>
          <p:cNvPr id="305" name="Google Shape;305;p30"/>
          <p:cNvSpPr txBox="1"/>
          <p:nvPr>
            <p:ph idx="5" type="subTitle"/>
          </p:nvPr>
        </p:nvSpPr>
        <p:spPr>
          <a:xfrm>
            <a:off x="3824550" y="1283963"/>
            <a:ext cx="2026200" cy="187800"/>
          </a:xfrm>
          <a:prstGeom prst="rect">
            <a:avLst/>
          </a:prstGeom>
        </p:spPr>
        <p:txBody>
          <a:bodyPr anchorCtr="0" anchor="ctr" bIns="0" lIns="0" spcFirstLastPara="1" rIns="0" wrap="square" tIns="0">
            <a:noAutofit/>
          </a:bodyPr>
          <a:lstStyle>
            <a:lvl1pPr lvl="0">
              <a:spcBef>
                <a:spcPts val="0"/>
              </a:spcBef>
              <a:spcAft>
                <a:spcPts val="0"/>
              </a:spcAft>
              <a:buSzPts val="1000"/>
              <a:buNone/>
              <a:defRPr sz="1000"/>
            </a:lvl1pPr>
            <a:lvl2pPr lvl="1">
              <a:spcBef>
                <a:spcPts val="0"/>
              </a:spcBef>
              <a:spcAft>
                <a:spcPts val="0"/>
              </a:spcAft>
              <a:buSzPts val="1000"/>
              <a:buNone/>
              <a:defRPr sz="1000"/>
            </a:lvl2pPr>
            <a:lvl3pPr lvl="2">
              <a:spcBef>
                <a:spcPts val="0"/>
              </a:spcBef>
              <a:spcAft>
                <a:spcPts val="0"/>
              </a:spcAft>
              <a:buSzPts val="1000"/>
              <a:buNone/>
              <a:defRPr sz="1000"/>
            </a:lvl3pPr>
            <a:lvl4pPr lvl="3">
              <a:spcBef>
                <a:spcPts val="0"/>
              </a:spcBef>
              <a:spcAft>
                <a:spcPts val="0"/>
              </a:spcAft>
              <a:buSzPts val="1000"/>
              <a:buNone/>
              <a:defRPr sz="1000"/>
            </a:lvl4pPr>
            <a:lvl5pPr lvl="4">
              <a:spcBef>
                <a:spcPts val="0"/>
              </a:spcBef>
              <a:spcAft>
                <a:spcPts val="0"/>
              </a:spcAft>
              <a:buSzPts val="1000"/>
              <a:buNone/>
              <a:defRPr sz="1000"/>
            </a:lvl5pPr>
            <a:lvl6pPr lvl="5">
              <a:spcBef>
                <a:spcPts val="0"/>
              </a:spcBef>
              <a:spcAft>
                <a:spcPts val="0"/>
              </a:spcAft>
              <a:buSzPts val="1000"/>
              <a:buNone/>
              <a:defRPr sz="1000"/>
            </a:lvl6pPr>
            <a:lvl7pPr lvl="6">
              <a:spcBef>
                <a:spcPts val="0"/>
              </a:spcBef>
              <a:spcAft>
                <a:spcPts val="0"/>
              </a:spcAft>
              <a:buSzPts val="1000"/>
              <a:buNone/>
              <a:defRPr sz="1000"/>
            </a:lvl7pPr>
            <a:lvl8pPr lvl="7">
              <a:spcBef>
                <a:spcPts val="0"/>
              </a:spcBef>
              <a:spcAft>
                <a:spcPts val="0"/>
              </a:spcAft>
              <a:buSzPts val="1000"/>
              <a:buNone/>
              <a:defRPr sz="1000"/>
            </a:lvl8pPr>
            <a:lvl9pPr lvl="8">
              <a:spcBef>
                <a:spcPts val="0"/>
              </a:spcBef>
              <a:spcAft>
                <a:spcPts val="0"/>
              </a:spcAft>
              <a:buSzPts val="1000"/>
              <a:buNone/>
              <a:defRPr sz="1000"/>
            </a:lvl9pPr>
          </a:lstStyle>
          <a:p/>
        </p:txBody>
      </p:sp>
      <p:sp>
        <p:nvSpPr>
          <p:cNvPr id="306" name="Google Shape;306;p30"/>
          <p:cNvSpPr txBox="1"/>
          <p:nvPr>
            <p:ph idx="6" type="subTitle"/>
          </p:nvPr>
        </p:nvSpPr>
        <p:spPr>
          <a:xfrm>
            <a:off x="3824550" y="1054750"/>
            <a:ext cx="2026200" cy="219600"/>
          </a:xfrm>
          <a:prstGeom prst="rect">
            <a:avLst/>
          </a:prstGeom>
        </p:spPr>
        <p:txBody>
          <a:bodyPr anchorCtr="0" anchor="ctr" bIns="0" lIns="0" spcFirstLastPara="1" rIns="0" wrap="square" tIns="0">
            <a:noAutofit/>
          </a:bodyPr>
          <a:lstStyle>
            <a:lvl1pPr lvl="0">
              <a:spcBef>
                <a:spcPts val="0"/>
              </a:spcBef>
              <a:spcAft>
                <a:spcPts val="0"/>
              </a:spcAft>
              <a:buSzPts val="1400"/>
              <a:buNone/>
              <a:defRPr/>
            </a:lvl1pPr>
            <a:lvl2pPr lvl="1">
              <a:spcBef>
                <a:spcPts val="0"/>
              </a:spcBef>
              <a:spcAft>
                <a:spcPts val="0"/>
              </a:spcAft>
              <a:buSzPts val="800"/>
              <a:buNone/>
              <a:defRPr sz="800"/>
            </a:lvl2pPr>
            <a:lvl3pPr lvl="2">
              <a:spcBef>
                <a:spcPts val="0"/>
              </a:spcBef>
              <a:spcAft>
                <a:spcPts val="0"/>
              </a:spcAft>
              <a:buSzPts val="800"/>
              <a:buNone/>
              <a:defRPr sz="800"/>
            </a:lvl3pPr>
            <a:lvl4pPr lvl="3">
              <a:spcBef>
                <a:spcPts val="0"/>
              </a:spcBef>
              <a:spcAft>
                <a:spcPts val="0"/>
              </a:spcAft>
              <a:buSzPts val="800"/>
              <a:buNone/>
              <a:defRPr sz="800"/>
            </a:lvl4pPr>
            <a:lvl5pPr lvl="4">
              <a:spcBef>
                <a:spcPts val="0"/>
              </a:spcBef>
              <a:spcAft>
                <a:spcPts val="0"/>
              </a:spcAft>
              <a:buSzPts val="800"/>
              <a:buNone/>
              <a:defRPr sz="800"/>
            </a:lvl5pPr>
            <a:lvl6pPr lvl="5">
              <a:spcBef>
                <a:spcPts val="0"/>
              </a:spcBef>
              <a:spcAft>
                <a:spcPts val="0"/>
              </a:spcAft>
              <a:buSzPts val="800"/>
              <a:buNone/>
              <a:defRPr sz="800"/>
            </a:lvl6pPr>
            <a:lvl7pPr lvl="6">
              <a:spcBef>
                <a:spcPts val="0"/>
              </a:spcBef>
              <a:spcAft>
                <a:spcPts val="0"/>
              </a:spcAft>
              <a:buSzPts val="800"/>
              <a:buNone/>
              <a:defRPr sz="800"/>
            </a:lvl7pPr>
            <a:lvl8pPr lvl="7">
              <a:spcBef>
                <a:spcPts val="0"/>
              </a:spcBef>
              <a:spcAft>
                <a:spcPts val="0"/>
              </a:spcAft>
              <a:buSzPts val="800"/>
              <a:buNone/>
              <a:defRPr sz="800"/>
            </a:lvl8pPr>
            <a:lvl9pPr lvl="8">
              <a:spcBef>
                <a:spcPts val="0"/>
              </a:spcBef>
              <a:spcAft>
                <a:spcPts val="0"/>
              </a:spcAft>
              <a:buSzPts val="800"/>
              <a:buNone/>
              <a:defRPr sz="800"/>
            </a:lvl9pPr>
          </a:lstStyle>
          <a:p/>
        </p:txBody>
      </p:sp>
      <p:sp>
        <p:nvSpPr>
          <p:cNvPr id="307" name="Google Shape;307;p30"/>
          <p:cNvSpPr txBox="1"/>
          <p:nvPr>
            <p:ph idx="7" type="subTitle"/>
          </p:nvPr>
        </p:nvSpPr>
        <p:spPr>
          <a:xfrm>
            <a:off x="3824550" y="1427900"/>
            <a:ext cx="2026200" cy="219600"/>
          </a:xfrm>
          <a:prstGeom prst="rect">
            <a:avLst/>
          </a:prstGeom>
        </p:spPr>
        <p:txBody>
          <a:bodyPr anchorCtr="0" anchor="ctr" bIns="0" lIns="0" spcFirstLastPara="1" rIns="0" wrap="square" tIns="0">
            <a:noAutofit/>
          </a:bodyPr>
          <a:lstStyle>
            <a:lvl1pPr lvl="0">
              <a:spcBef>
                <a:spcPts val="0"/>
              </a:spcBef>
              <a:spcAft>
                <a:spcPts val="0"/>
              </a:spcAft>
              <a:buSzPts val="900"/>
              <a:buFont typeface="DM Sans Light"/>
              <a:buNone/>
              <a:defRPr sz="900">
                <a:latin typeface="DM Sans Light"/>
                <a:ea typeface="DM Sans Light"/>
                <a:cs typeface="DM Sans Light"/>
                <a:sym typeface="DM Sans Light"/>
              </a:defRPr>
            </a:lvl1pPr>
            <a:lvl2pPr lvl="1">
              <a:spcBef>
                <a:spcPts val="0"/>
              </a:spcBef>
              <a:spcAft>
                <a:spcPts val="0"/>
              </a:spcAft>
              <a:buSzPts val="900"/>
              <a:buFont typeface="DM Sans Light"/>
              <a:buNone/>
              <a:defRPr sz="900">
                <a:latin typeface="DM Sans Light"/>
                <a:ea typeface="DM Sans Light"/>
                <a:cs typeface="DM Sans Light"/>
                <a:sym typeface="DM Sans Light"/>
              </a:defRPr>
            </a:lvl2pPr>
            <a:lvl3pPr lvl="2">
              <a:spcBef>
                <a:spcPts val="0"/>
              </a:spcBef>
              <a:spcAft>
                <a:spcPts val="0"/>
              </a:spcAft>
              <a:buSzPts val="900"/>
              <a:buFont typeface="DM Sans Light"/>
              <a:buNone/>
              <a:defRPr sz="900">
                <a:latin typeface="DM Sans Light"/>
                <a:ea typeface="DM Sans Light"/>
                <a:cs typeface="DM Sans Light"/>
                <a:sym typeface="DM Sans Light"/>
              </a:defRPr>
            </a:lvl3pPr>
            <a:lvl4pPr lvl="3">
              <a:spcBef>
                <a:spcPts val="0"/>
              </a:spcBef>
              <a:spcAft>
                <a:spcPts val="0"/>
              </a:spcAft>
              <a:buSzPts val="900"/>
              <a:buFont typeface="DM Sans Light"/>
              <a:buNone/>
              <a:defRPr sz="900">
                <a:latin typeface="DM Sans Light"/>
                <a:ea typeface="DM Sans Light"/>
                <a:cs typeface="DM Sans Light"/>
                <a:sym typeface="DM Sans Light"/>
              </a:defRPr>
            </a:lvl4pPr>
            <a:lvl5pPr lvl="4">
              <a:spcBef>
                <a:spcPts val="0"/>
              </a:spcBef>
              <a:spcAft>
                <a:spcPts val="0"/>
              </a:spcAft>
              <a:buSzPts val="900"/>
              <a:buFont typeface="DM Sans Light"/>
              <a:buNone/>
              <a:defRPr sz="900">
                <a:latin typeface="DM Sans Light"/>
                <a:ea typeface="DM Sans Light"/>
                <a:cs typeface="DM Sans Light"/>
                <a:sym typeface="DM Sans Light"/>
              </a:defRPr>
            </a:lvl5pPr>
            <a:lvl6pPr lvl="5">
              <a:spcBef>
                <a:spcPts val="0"/>
              </a:spcBef>
              <a:spcAft>
                <a:spcPts val="0"/>
              </a:spcAft>
              <a:buSzPts val="900"/>
              <a:buFont typeface="DM Sans Light"/>
              <a:buNone/>
              <a:defRPr sz="900">
                <a:latin typeface="DM Sans Light"/>
                <a:ea typeface="DM Sans Light"/>
                <a:cs typeface="DM Sans Light"/>
                <a:sym typeface="DM Sans Light"/>
              </a:defRPr>
            </a:lvl6pPr>
            <a:lvl7pPr lvl="6">
              <a:spcBef>
                <a:spcPts val="0"/>
              </a:spcBef>
              <a:spcAft>
                <a:spcPts val="0"/>
              </a:spcAft>
              <a:buSzPts val="900"/>
              <a:buFont typeface="DM Sans Light"/>
              <a:buNone/>
              <a:defRPr sz="900">
                <a:latin typeface="DM Sans Light"/>
                <a:ea typeface="DM Sans Light"/>
                <a:cs typeface="DM Sans Light"/>
                <a:sym typeface="DM Sans Light"/>
              </a:defRPr>
            </a:lvl7pPr>
            <a:lvl8pPr lvl="7">
              <a:spcBef>
                <a:spcPts val="0"/>
              </a:spcBef>
              <a:spcAft>
                <a:spcPts val="0"/>
              </a:spcAft>
              <a:buSzPts val="900"/>
              <a:buFont typeface="DM Sans Light"/>
              <a:buNone/>
              <a:defRPr sz="900">
                <a:latin typeface="DM Sans Light"/>
                <a:ea typeface="DM Sans Light"/>
                <a:cs typeface="DM Sans Light"/>
                <a:sym typeface="DM Sans Light"/>
              </a:defRPr>
            </a:lvl8pPr>
            <a:lvl9pPr lvl="8">
              <a:spcBef>
                <a:spcPts val="0"/>
              </a:spcBef>
              <a:spcAft>
                <a:spcPts val="0"/>
              </a:spcAft>
              <a:buSzPts val="900"/>
              <a:buFont typeface="DM Sans Light"/>
              <a:buNone/>
              <a:defRPr sz="900">
                <a:latin typeface="DM Sans Light"/>
                <a:ea typeface="DM Sans Light"/>
                <a:cs typeface="DM Sans Light"/>
                <a:sym typeface="DM Sans Light"/>
              </a:defRPr>
            </a:lvl9pPr>
          </a:lstStyle>
          <a:p/>
        </p:txBody>
      </p:sp>
      <p:sp>
        <p:nvSpPr>
          <p:cNvPr id="308" name="Google Shape;308;p30"/>
          <p:cNvSpPr/>
          <p:nvPr>
            <p:ph idx="8" type="pic"/>
          </p:nvPr>
        </p:nvSpPr>
        <p:spPr>
          <a:xfrm>
            <a:off x="3154659" y="1066100"/>
            <a:ext cx="530400" cy="530400"/>
          </a:xfrm>
          <a:prstGeom prst="rect">
            <a:avLst/>
          </a:prstGeom>
          <a:noFill/>
          <a:ln>
            <a:noFill/>
          </a:ln>
        </p:spPr>
      </p:sp>
      <p:sp>
        <p:nvSpPr>
          <p:cNvPr id="309" name="Google Shape;309;p30"/>
          <p:cNvSpPr txBox="1"/>
          <p:nvPr>
            <p:ph idx="9" type="subTitle"/>
          </p:nvPr>
        </p:nvSpPr>
        <p:spPr>
          <a:xfrm>
            <a:off x="6750600" y="2193728"/>
            <a:ext cx="2026200" cy="187800"/>
          </a:xfrm>
          <a:prstGeom prst="rect">
            <a:avLst/>
          </a:prstGeom>
        </p:spPr>
        <p:txBody>
          <a:bodyPr anchorCtr="0" anchor="ctr" bIns="0" lIns="0" spcFirstLastPara="1" rIns="0" wrap="square" tIns="0">
            <a:noAutofit/>
          </a:bodyPr>
          <a:lstStyle>
            <a:lvl1pPr lvl="0">
              <a:spcBef>
                <a:spcPts val="0"/>
              </a:spcBef>
              <a:spcAft>
                <a:spcPts val="0"/>
              </a:spcAft>
              <a:buSzPts val="1000"/>
              <a:buNone/>
              <a:defRPr sz="1000"/>
            </a:lvl1pPr>
            <a:lvl2pPr lvl="1">
              <a:spcBef>
                <a:spcPts val="0"/>
              </a:spcBef>
              <a:spcAft>
                <a:spcPts val="0"/>
              </a:spcAft>
              <a:buSzPts val="1000"/>
              <a:buNone/>
              <a:defRPr sz="1000"/>
            </a:lvl2pPr>
            <a:lvl3pPr lvl="2">
              <a:spcBef>
                <a:spcPts val="0"/>
              </a:spcBef>
              <a:spcAft>
                <a:spcPts val="0"/>
              </a:spcAft>
              <a:buSzPts val="1000"/>
              <a:buNone/>
              <a:defRPr sz="1000"/>
            </a:lvl3pPr>
            <a:lvl4pPr lvl="3">
              <a:spcBef>
                <a:spcPts val="0"/>
              </a:spcBef>
              <a:spcAft>
                <a:spcPts val="0"/>
              </a:spcAft>
              <a:buSzPts val="1000"/>
              <a:buNone/>
              <a:defRPr sz="1000"/>
            </a:lvl4pPr>
            <a:lvl5pPr lvl="4">
              <a:spcBef>
                <a:spcPts val="0"/>
              </a:spcBef>
              <a:spcAft>
                <a:spcPts val="0"/>
              </a:spcAft>
              <a:buSzPts val="1000"/>
              <a:buNone/>
              <a:defRPr sz="1000"/>
            </a:lvl5pPr>
            <a:lvl6pPr lvl="5">
              <a:spcBef>
                <a:spcPts val="0"/>
              </a:spcBef>
              <a:spcAft>
                <a:spcPts val="0"/>
              </a:spcAft>
              <a:buSzPts val="1000"/>
              <a:buNone/>
              <a:defRPr sz="1000"/>
            </a:lvl6pPr>
            <a:lvl7pPr lvl="6">
              <a:spcBef>
                <a:spcPts val="0"/>
              </a:spcBef>
              <a:spcAft>
                <a:spcPts val="0"/>
              </a:spcAft>
              <a:buSzPts val="1000"/>
              <a:buNone/>
              <a:defRPr sz="1000"/>
            </a:lvl7pPr>
            <a:lvl8pPr lvl="7">
              <a:spcBef>
                <a:spcPts val="0"/>
              </a:spcBef>
              <a:spcAft>
                <a:spcPts val="0"/>
              </a:spcAft>
              <a:buSzPts val="1000"/>
              <a:buNone/>
              <a:defRPr sz="1000"/>
            </a:lvl8pPr>
            <a:lvl9pPr lvl="8">
              <a:spcBef>
                <a:spcPts val="0"/>
              </a:spcBef>
              <a:spcAft>
                <a:spcPts val="0"/>
              </a:spcAft>
              <a:buSzPts val="1000"/>
              <a:buNone/>
              <a:defRPr sz="1000"/>
            </a:lvl9pPr>
          </a:lstStyle>
          <a:p/>
        </p:txBody>
      </p:sp>
      <p:sp>
        <p:nvSpPr>
          <p:cNvPr id="310" name="Google Shape;310;p30"/>
          <p:cNvSpPr txBox="1"/>
          <p:nvPr>
            <p:ph idx="13" type="subTitle"/>
          </p:nvPr>
        </p:nvSpPr>
        <p:spPr>
          <a:xfrm>
            <a:off x="6750600" y="1964514"/>
            <a:ext cx="2026200" cy="219600"/>
          </a:xfrm>
          <a:prstGeom prst="rect">
            <a:avLst/>
          </a:prstGeom>
        </p:spPr>
        <p:txBody>
          <a:bodyPr anchorCtr="0" anchor="ctr" bIns="0" lIns="0" spcFirstLastPara="1" rIns="0" wrap="square" tIns="0">
            <a:noAutofit/>
          </a:bodyPr>
          <a:lstStyle>
            <a:lvl1pPr lvl="0">
              <a:spcBef>
                <a:spcPts val="0"/>
              </a:spcBef>
              <a:spcAft>
                <a:spcPts val="0"/>
              </a:spcAft>
              <a:buSzPts val="1400"/>
              <a:buNone/>
              <a:defRPr/>
            </a:lvl1pPr>
            <a:lvl2pPr lvl="1">
              <a:spcBef>
                <a:spcPts val="0"/>
              </a:spcBef>
              <a:spcAft>
                <a:spcPts val="0"/>
              </a:spcAft>
              <a:buSzPts val="800"/>
              <a:buNone/>
              <a:defRPr sz="800"/>
            </a:lvl2pPr>
            <a:lvl3pPr lvl="2">
              <a:spcBef>
                <a:spcPts val="0"/>
              </a:spcBef>
              <a:spcAft>
                <a:spcPts val="0"/>
              </a:spcAft>
              <a:buSzPts val="800"/>
              <a:buNone/>
              <a:defRPr sz="800"/>
            </a:lvl3pPr>
            <a:lvl4pPr lvl="3">
              <a:spcBef>
                <a:spcPts val="0"/>
              </a:spcBef>
              <a:spcAft>
                <a:spcPts val="0"/>
              </a:spcAft>
              <a:buSzPts val="800"/>
              <a:buNone/>
              <a:defRPr sz="800"/>
            </a:lvl4pPr>
            <a:lvl5pPr lvl="4">
              <a:spcBef>
                <a:spcPts val="0"/>
              </a:spcBef>
              <a:spcAft>
                <a:spcPts val="0"/>
              </a:spcAft>
              <a:buSzPts val="800"/>
              <a:buNone/>
              <a:defRPr sz="800"/>
            </a:lvl5pPr>
            <a:lvl6pPr lvl="5">
              <a:spcBef>
                <a:spcPts val="0"/>
              </a:spcBef>
              <a:spcAft>
                <a:spcPts val="0"/>
              </a:spcAft>
              <a:buSzPts val="800"/>
              <a:buNone/>
              <a:defRPr sz="800"/>
            </a:lvl6pPr>
            <a:lvl7pPr lvl="6">
              <a:spcBef>
                <a:spcPts val="0"/>
              </a:spcBef>
              <a:spcAft>
                <a:spcPts val="0"/>
              </a:spcAft>
              <a:buSzPts val="800"/>
              <a:buNone/>
              <a:defRPr sz="800"/>
            </a:lvl7pPr>
            <a:lvl8pPr lvl="7">
              <a:spcBef>
                <a:spcPts val="0"/>
              </a:spcBef>
              <a:spcAft>
                <a:spcPts val="0"/>
              </a:spcAft>
              <a:buSzPts val="800"/>
              <a:buNone/>
              <a:defRPr sz="800"/>
            </a:lvl8pPr>
            <a:lvl9pPr lvl="8">
              <a:spcBef>
                <a:spcPts val="0"/>
              </a:spcBef>
              <a:spcAft>
                <a:spcPts val="0"/>
              </a:spcAft>
              <a:buSzPts val="800"/>
              <a:buNone/>
              <a:defRPr sz="800"/>
            </a:lvl9pPr>
          </a:lstStyle>
          <a:p/>
        </p:txBody>
      </p:sp>
      <p:sp>
        <p:nvSpPr>
          <p:cNvPr id="311" name="Google Shape;311;p30"/>
          <p:cNvSpPr txBox="1"/>
          <p:nvPr>
            <p:ph idx="14" type="subTitle"/>
          </p:nvPr>
        </p:nvSpPr>
        <p:spPr>
          <a:xfrm>
            <a:off x="6750600" y="2337664"/>
            <a:ext cx="2026200" cy="219600"/>
          </a:xfrm>
          <a:prstGeom prst="rect">
            <a:avLst/>
          </a:prstGeom>
        </p:spPr>
        <p:txBody>
          <a:bodyPr anchorCtr="0" anchor="ctr" bIns="0" lIns="0" spcFirstLastPara="1" rIns="0" wrap="square" tIns="0">
            <a:noAutofit/>
          </a:bodyPr>
          <a:lstStyle>
            <a:lvl1pPr lvl="0">
              <a:spcBef>
                <a:spcPts val="0"/>
              </a:spcBef>
              <a:spcAft>
                <a:spcPts val="0"/>
              </a:spcAft>
              <a:buSzPts val="900"/>
              <a:buFont typeface="DM Sans Light"/>
              <a:buNone/>
              <a:defRPr sz="900">
                <a:latin typeface="DM Sans Light"/>
                <a:ea typeface="DM Sans Light"/>
                <a:cs typeface="DM Sans Light"/>
                <a:sym typeface="DM Sans Light"/>
              </a:defRPr>
            </a:lvl1pPr>
            <a:lvl2pPr lvl="1">
              <a:spcBef>
                <a:spcPts val="0"/>
              </a:spcBef>
              <a:spcAft>
                <a:spcPts val="0"/>
              </a:spcAft>
              <a:buSzPts val="900"/>
              <a:buFont typeface="DM Sans Light"/>
              <a:buNone/>
              <a:defRPr sz="900">
                <a:latin typeface="DM Sans Light"/>
                <a:ea typeface="DM Sans Light"/>
                <a:cs typeface="DM Sans Light"/>
                <a:sym typeface="DM Sans Light"/>
              </a:defRPr>
            </a:lvl2pPr>
            <a:lvl3pPr lvl="2">
              <a:spcBef>
                <a:spcPts val="0"/>
              </a:spcBef>
              <a:spcAft>
                <a:spcPts val="0"/>
              </a:spcAft>
              <a:buSzPts val="900"/>
              <a:buFont typeface="DM Sans Light"/>
              <a:buNone/>
              <a:defRPr sz="900">
                <a:latin typeface="DM Sans Light"/>
                <a:ea typeface="DM Sans Light"/>
                <a:cs typeface="DM Sans Light"/>
                <a:sym typeface="DM Sans Light"/>
              </a:defRPr>
            </a:lvl3pPr>
            <a:lvl4pPr lvl="3">
              <a:spcBef>
                <a:spcPts val="0"/>
              </a:spcBef>
              <a:spcAft>
                <a:spcPts val="0"/>
              </a:spcAft>
              <a:buSzPts val="900"/>
              <a:buFont typeface="DM Sans Light"/>
              <a:buNone/>
              <a:defRPr sz="900">
                <a:latin typeface="DM Sans Light"/>
                <a:ea typeface="DM Sans Light"/>
                <a:cs typeface="DM Sans Light"/>
                <a:sym typeface="DM Sans Light"/>
              </a:defRPr>
            </a:lvl4pPr>
            <a:lvl5pPr lvl="4">
              <a:spcBef>
                <a:spcPts val="0"/>
              </a:spcBef>
              <a:spcAft>
                <a:spcPts val="0"/>
              </a:spcAft>
              <a:buSzPts val="900"/>
              <a:buFont typeface="DM Sans Light"/>
              <a:buNone/>
              <a:defRPr sz="900">
                <a:latin typeface="DM Sans Light"/>
                <a:ea typeface="DM Sans Light"/>
                <a:cs typeface="DM Sans Light"/>
                <a:sym typeface="DM Sans Light"/>
              </a:defRPr>
            </a:lvl5pPr>
            <a:lvl6pPr lvl="5">
              <a:spcBef>
                <a:spcPts val="0"/>
              </a:spcBef>
              <a:spcAft>
                <a:spcPts val="0"/>
              </a:spcAft>
              <a:buSzPts val="900"/>
              <a:buFont typeface="DM Sans Light"/>
              <a:buNone/>
              <a:defRPr sz="900">
                <a:latin typeface="DM Sans Light"/>
                <a:ea typeface="DM Sans Light"/>
                <a:cs typeface="DM Sans Light"/>
                <a:sym typeface="DM Sans Light"/>
              </a:defRPr>
            </a:lvl6pPr>
            <a:lvl7pPr lvl="6">
              <a:spcBef>
                <a:spcPts val="0"/>
              </a:spcBef>
              <a:spcAft>
                <a:spcPts val="0"/>
              </a:spcAft>
              <a:buSzPts val="900"/>
              <a:buFont typeface="DM Sans Light"/>
              <a:buNone/>
              <a:defRPr sz="900">
                <a:latin typeface="DM Sans Light"/>
                <a:ea typeface="DM Sans Light"/>
                <a:cs typeface="DM Sans Light"/>
                <a:sym typeface="DM Sans Light"/>
              </a:defRPr>
            </a:lvl7pPr>
            <a:lvl8pPr lvl="7">
              <a:spcBef>
                <a:spcPts val="0"/>
              </a:spcBef>
              <a:spcAft>
                <a:spcPts val="0"/>
              </a:spcAft>
              <a:buSzPts val="900"/>
              <a:buFont typeface="DM Sans Light"/>
              <a:buNone/>
              <a:defRPr sz="900">
                <a:latin typeface="DM Sans Light"/>
                <a:ea typeface="DM Sans Light"/>
                <a:cs typeface="DM Sans Light"/>
                <a:sym typeface="DM Sans Light"/>
              </a:defRPr>
            </a:lvl8pPr>
            <a:lvl9pPr lvl="8">
              <a:spcBef>
                <a:spcPts val="0"/>
              </a:spcBef>
              <a:spcAft>
                <a:spcPts val="0"/>
              </a:spcAft>
              <a:buSzPts val="900"/>
              <a:buFont typeface="DM Sans Light"/>
              <a:buNone/>
              <a:defRPr sz="900">
                <a:latin typeface="DM Sans Light"/>
                <a:ea typeface="DM Sans Light"/>
                <a:cs typeface="DM Sans Light"/>
                <a:sym typeface="DM Sans Light"/>
              </a:defRPr>
            </a:lvl9pPr>
          </a:lstStyle>
          <a:p/>
        </p:txBody>
      </p:sp>
      <p:sp>
        <p:nvSpPr>
          <p:cNvPr id="312" name="Google Shape;312;p30"/>
          <p:cNvSpPr/>
          <p:nvPr>
            <p:ph idx="15" type="pic"/>
          </p:nvPr>
        </p:nvSpPr>
        <p:spPr>
          <a:xfrm>
            <a:off x="6080709" y="1975864"/>
            <a:ext cx="530400" cy="530400"/>
          </a:xfrm>
          <a:prstGeom prst="rect">
            <a:avLst/>
          </a:prstGeom>
          <a:noFill/>
          <a:ln>
            <a:noFill/>
          </a:ln>
        </p:spPr>
      </p:sp>
      <p:sp>
        <p:nvSpPr>
          <p:cNvPr id="313" name="Google Shape;313;p30"/>
          <p:cNvSpPr txBox="1"/>
          <p:nvPr>
            <p:ph idx="16" type="subTitle"/>
          </p:nvPr>
        </p:nvSpPr>
        <p:spPr>
          <a:xfrm>
            <a:off x="3824550" y="2193728"/>
            <a:ext cx="2026200" cy="187800"/>
          </a:xfrm>
          <a:prstGeom prst="rect">
            <a:avLst/>
          </a:prstGeom>
        </p:spPr>
        <p:txBody>
          <a:bodyPr anchorCtr="0" anchor="ctr" bIns="0" lIns="0" spcFirstLastPara="1" rIns="0" wrap="square" tIns="0">
            <a:noAutofit/>
          </a:bodyPr>
          <a:lstStyle>
            <a:lvl1pPr lvl="0">
              <a:spcBef>
                <a:spcPts val="0"/>
              </a:spcBef>
              <a:spcAft>
                <a:spcPts val="0"/>
              </a:spcAft>
              <a:buSzPts val="1000"/>
              <a:buNone/>
              <a:defRPr sz="1000"/>
            </a:lvl1pPr>
            <a:lvl2pPr lvl="1">
              <a:spcBef>
                <a:spcPts val="0"/>
              </a:spcBef>
              <a:spcAft>
                <a:spcPts val="0"/>
              </a:spcAft>
              <a:buSzPts val="1000"/>
              <a:buNone/>
              <a:defRPr sz="1000"/>
            </a:lvl2pPr>
            <a:lvl3pPr lvl="2">
              <a:spcBef>
                <a:spcPts val="0"/>
              </a:spcBef>
              <a:spcAft>
                <a:spcPts val="0"/>
              </a:spcAft>
              <a:buSzPts val="1000"/>
              <a:buNone/>
              <a:defRPr sz="1000"/>
            </a:lvl3pPr>
            <a:lvl4pPr lvl="3">
              <a:spcBef>
                <a:spcPts val="0"/>
              </a:spcBef>
              <a:spcAft>
                <a:spcPts val="0"/>
              </a:spcAft>
              <a:buSzPts val="1000"/>
              <a:buNone/>
              <a:defRPr sz="1000"/>
            </a:lvl4pPr>
            <a:lvl5pPr lvl="4">
              <a:spcBef>
                <a:spcPts val="0"/>
              </a:spcBef>
              <a:spcAft>
                <a:spcPts val="0"/>
              </a:spcAft>
              <a:buSzPts val="1000"/>
              <a:buNone/>
              <a:defRPr sz="1000"/>
            </a:lvl5pPr>
            <a:lvl6pPr lvl="5">
              <a:spcBef>
                <a:spcPts val="0"/>
              </a:spcBef>
              <a:spcAft>
                <a:spcPts val="0"/>
              </a:spcAft>
              <a:buSzPts val="1000"/>
              <a:buNone/>
              <a:defRPr sz="1000"/>
            </a:lvl6pPr>
            <a:lvl7pPr lvl="6">
              <a:spcBef>
                <a:spcPts val="0"/>
              </a:spcBef>
              <a:spcAft>
                <a:spcPts val="0"/>
              </a:spcAft>
              <a:buSzPts val="1000"/>
              <a:buNone/>
              <a:defRPr sz="1000"/>
            </a:lvl7pPr>
            <a:lvl8pPr lvl="7">
              <a:spcBef>
                <a:spcPts val="0"/>
              </a:spcBef>
              <a:spcAft>
                <a:spcPts val="0"/>
              </a:spcAft>
              <a:buSzPts val="1000"/>
              <a:buNone/>
              <a:defRPr sz="1000"/>
            </a:lvl8pPr>
            <a:lvl9pPr lvl="8">
              <a:spcBef>
                <a:spcPts val="0"/>
              </a:spcBef>
              <a:spcAft>
                <a:spcPts val="0"/>
              </a:spcAft>
              <a:buSzPts val="1000"/>
              <a:buNone/>
              <a:defRPr sz="1000"/>
            </a:lvl9pPr>
          </a:lstStyle>
          <a:p/>
        </p:txBody>
      </p:sp>
      <p:sp>
        <p:nvSpPr>
          <p:cNvPr id="314" name="Google Shape;314;p30"/>
          <p:cNvSpPr txBox="1"/>
          <p:nvPr>
            <p:ph idx="17" type="subTitle"/>
          </p:nvPr>
        </p:nvSpPr>
        <p:spPr>
          <a:xfrm>
            <a:off x="3824550" y="1964514"/>
            <a:ext cx="2026200" cy="219600"/>
          </a:xfrm>
          <a:prstGeom prst="rect">
            <a:avLst/>
          </a:prstGeom>
        </p:spPr>
        <p:txBody>
          <a:bodyPr anchorCtr="0" anchor="ctr" bIns="0" lIns="0" spcFirstLastPara="1" rIns="0" wrap="square" tIns="0">
            <a:noAutofit/>
          </a:bodyPr>
          <a:lstStyle>
            <a:lvl1pPr lvl="0">
              <a:spcBef>
                <a:spcPts val="0"/>
              </a:spcBef>
              <a:spcAft>
                <a:spcPts val="0"/>
              </a:spcAft>
              <a:buSzPts val="1400"/>
              <a:buNone/>
              <a:defRPr/>
            </a:lvl1pPr>
            <a:lvl2pPr lvl="1">
              <a:spcBef>
                <a:spcPts val="0"/>
              </a:spcBef>
              <a:spcAft>
                <a:spcPts val="0"/>
              </a:spcAft>
              <a:buSzPts val="800"/>
              <a:buNone/>
              <a:defRPr sz="800"/>
            </a:lvl2pPr>
            <a:lvl3pPr lvl="2">
              <a:spcBef>
                <a:spcPts val="0"/>
              </a:spcBef>
              <a:spcAft>
                <a:spcPts val="0"/>
              </a:spcAft>
              <a:buSzPts val="800"/>
              <a:buNone/>
              <a:defRPr sz="800"/>
            </a:lvl3pPr>
            <a:lvl4pPr lvl="3">
              <a:spcBef>
                <a:spcPts val="0"/>
              </a:spcBef>
              <a:spcAft>
                <a:spcPts val="0"/>
              </a:spcAft>
              <a:buSzPts val="800"/>
              <a:buNone/>
              <a:defRPr sz="800"/>
            </a:lvl4pPr>
            <a:lvl5pPr lvl="4">
              <a:spcBef>
                <a:spcPts val="0"/>
              </a:spcBef>
              <a:spcAft>
                <a:spcPts val="0"/>
              </a:spcAft>
              <a:buSzPts val="800"/>
              <a:buNone/>
              <a:defRPr sz="800"/>
            </a:lvl5pPr>
            <a:lvl6pPr lvl="5">
              <a:spcBef>
                <a:spcPts val="0"/>
              </a:spcBef>
              <a:spcAft>
                <a:spcPts val="0"/>
              </a:spcAft>
              <a:buSzPts val="800"/>
              <a:buNone/>
              <a:defRPr sz="800"/>
            </a:lvl6pPr>
            <a:lvl7pPr lvl="6">
              <a:spcBef>
                <a:spcPts val="0"/>
              </a:spcBef>
              <a:spcAft>
                <a:spcPts val="0"/>
              </a:spcAft>
              <a:buSzPts val="800"/>
              <a:buNone/>
              <a:defRPr sz="800"/>
            </a:lvl7pPr>
            <a:lvl8pPr lvl="7">
              <a:spcBef>
                <a:spcPts val="0"/>
              </a:spcBef>
              <a:spcAft>
                <a:spcPts val="0"/>
              </a:spcAft>
              <a:buSzPts val="800"/>
              <a:buNone/>
              <a:defRPr sz="800"/>
            </a:lvl8pPr>
            <a:lvl9pPr lvl="8">
              <a:spcBef>
                <a:spcPts val="0"/>
              </a:spcBef>
              <a:spcAft>
                <a:spcPts val="0"/>
              </a:spcAft>
              <a:buSzPts val="800"/>
              <a:buNone/>
              <a:defRPr sz="800"/>
            </a:lvl9pPr>
          </a:lstStyle>
          <a:p/>
        </p:txBody>
      </p:sp>
      <p:sp>
        <p:nvSpPr>
          <p:cNvPr id="315" name="Google Shape;315;p30"/>
          <p:cNvSpPr txBox="1"/>
          <p:nvPr>
            <p:ph idx="18" type="subTitle"/>
          </p:nvPr>
        </p:nvSpPr>
        <p:spPr>
          <a:xfrm>
            <a:off x="3824550" y="2337664"/>
            <a:ext cx="2026200" cy="219600"/>
          </a:xfrm>
          <a:prstGeom prst="rect">
            <a:avLst/>
          </a:prstGeom>
        </p:spPr>
        <p:txBody>
          <a:bodyPr anchorCtr="0" anchor="ctr" bIns="0" lIns="0" spcFirstLastPara="1" rIns="0" wrap="square" tIns="0">
            <a:noAutofit/>
          </a:bodyPr>
          <a:lstStyle>
            <a:lvl1pPr lvl="0">
              <a:spcBef>
                <a:spcPts val="0"/>
              </a:spcBef>
              <a:spcAft>
                <a:spcPts val="0"/>
              </a:spcAft>
              <a:buSzPts val="900"/>
              <a:buFont typeface="DM Sans Light"/>
              <a:buNone/>
              <a:defRPr sz="900">
                <a:latin typeface="DM Sans Light"/>
                <a:ea typeface="DM Sans Light"/>
                <a:cs typeface="DM Sans Light"/>
                <a:sym typeface="DM Sans Light"/>
              </a:defRPr>
            </a:lvl1pPr>
            <a:lvl2pPr lvl="1">
              <a:spcBef>
                <a:spcPts val="0"/>
              </a:spcBef>
              <a:spcAft>
                <a:spcPts val="0"/>
              </a:spcAft>
              <a:buSzPts val="900"/>
              <a:buFont typeface="DM Sans Light"/>
              <a:buNone/>
              <a:defRPr sz="900">
                <a:latin typeface="DM Sans Light"/>
                <a:ea typeface="DM Sans Light"/>
                <a:cs typeface="DM Sans Light"/>
                <a:sym typeface="DM Sans Light"/>
              </a:defRPr>
            </a:lvl2pPr>
            <a:lvl3pPr lvl="2">
              <a:spcBef>
                <a:spcPts val="0"/>
              </a:spcBef>
              <a:spcAft>
                <a:spcPts val="0"/>
              </a:spcAft>
              <a:buSzPts val="900"/>
              <a:buFont typeface="DM Sans Light"/>
              <a:buNone/>
              <a:defRPr sz="900">
                <a:latin typeface="DM Sans Light"/>
                <a:ea typeface="DM Sans Light"/>
                <a:cs typeface="DM Sans Light"/>
                <a:sym typeface="DM Sans Light"/>
              </a:defRPr>
            </a:lvl3pPr>
            <a:lvl4pPr lvl="3">
              <a:spcBef>
                <a:spcPts val="0"/>
              </a:spcBef>
              <a:spcAft>
                <a:spcPts val="0"/>
              </a:spcAft>
              <a:buSzPts val="900"/>
              <a:buFont typeface="DM Sans Light"/>
              <a:buNone/>
              <a:defRPr sz="900">
                <a:latin typeface="DM Sans Light"/>
                <a:ea typeface="DM Sans Light"/>
                <a:cs typeface="DM Sans Light"/>
                <a:sym typeface="DM Sans Light"/>
              </a:defRPr>
            </a:lvl4pPr>
            <a:lvl5pPr lvl="4">
              <a:spcBef>
                <a:spcPts val="0"/>
              </a:spcBef>
              <a:spcAft>
                <a:spcPts val="0"/>
              </a:spcAft>
              <a:buSzPts val="900"/>
              <a:buFont typeface="DM Sans Light"/>
              <a:buNone/>
              <a:defRPr sz="900">
                <a:latin typeface="DM Sans Light"/>
                <a:ea typeface="DM Sans Light"/>
                <a:cs typeface="DM Sans Light"/>
                <a:sym typeface="DM Sans Light"/>
              </a:defRPr>
            </a:lvl5pPr>
            <a:lvl6pPr lvl="5">
              <a:spcBef>
                <a:spcPts val="0"/>
              </a:spcBef>
              <a:spcAft>
                <a:spcPts val="0"/>
              </a:spcAft>
              <a:buSzPts val="900"/>
              <a:buFont typeface="DM Sans Light"/>
              <a:buNone/>
              <a:defRPr sz="900">
                <a:latin typeface="DM Sans Light"/>
                <a:ea typeface="DM Sans Light"/>
                <a:cs typeface="DM Sans Light"/>
                <a:sym typeface="DM Sans Light"/>
              </a:defRPr>
            </a:lvl6pPr>
            <a:lvl7pPr lvl="6">
              <a:spcBef>
                <a:spcPts val="0"/>
              </a:spcBef>
              <a:spcAft>
                <a:spcPts val="0"/>
              </a:spcAft>
              <a:buSzPts val="900"/>
              <a:buFont typeface="DM Sans Light"/>
              <a:buNone/>
              <a:defRPr sz="900">
                <a:latin typeface="DM Sans Light"/>
                <a:ea typeface="DM Sans Light"/>
                <a:cs typeface="DM Sans Light"/>
                <a:sym typeface="DM Sans Light"/>
              </a:defRPr>
            </a:lvl7pPr>
            <a:lvl8pPr lvl="7">
              <a:spcBef>
                <a:spcPts val="0"/>
              </a:spcBef>
              <a:spcAft>
                <a:spcPts val="0"/>
              </a:spcAft>
              <a:buSzPts val="900"/>
              <a:buFont typeface="DM Sans Light"/>
              <a:buNone/>
              <a:defRPr sz="900">
                <a:latin typeface="DM Sans Light"/>
                <a:ea typeface="DM Sans Light"/>
                <a:cs typeface="DM Sans Light"/>
                <a:sym typeface="DM Sans Light"/>
              </a:defRPr>
            </a:lvl8pPr>
            <a:lvl9pPr lvl="8">
              <a:spcBef>
                <a:spcPts val="0"/>
              </a:spcBef>
              <a:spcAft>
                <a:spcPts val="0"/>
              </a:spcAft>
              <a:buSzPts val="900"/>
              <a:buFont typeface="DM Sans Light"/>
              <a:buNone/>
              <a:defRPr sz="900">
                <a:latin typeface="DM Sans Light"/>
                <a:ea typeface="DM Sans Light"/>
                <a:cs typeface="DM Sans Light"/>
                <a:sym typeface="DM Sans Light"/>
              </a:defRPr>
            </a:lvl9pPr>
          </a:lstStyle>
          <a:p/>
        </p:txBody>
      </p:sp>
      <p:sp>
        <p:nvSpPr>
          <p:cNvPr id="316" name="Google Shape;316;p30"/>
          <p:cNvSpPr/>
          <p:nvPr>
            <p:ph idx="19" type="pic"/>
          </p:nvPr>
        </p:nvSpPr>
        <p:spPr>
          <a:xfrm>
            <a:off x="3154659" y="1975864"/>
            <a:ext cx="530400" cy="530400"/>
          </a:xfrm>
          <a:prstGeom prst="rect">
            <a:avLst/>
          </a:prstGeom>
          <a:noFill/>
          <a:ln>
            <a:noFill/>
          </a:ln>
        </p:spPr>
      </p:sp>
      <p:sp>
        <p:nvSpPr>
          <p:cNvPr id="317" name="Google Shape;317;p30"/>
          <p:cNvSpPr txBox="1"/>
          <p:nvPr>
            <p:ph idx="20" type="subTitle"/>
          </p:nvPr>
        </p:nvSpPr>
        <p:spPr>
          <a:xfrm>
            <a:off x="6750600" y="3101715"/>
            <a:ext cx="2026200" cy="187800"/>
          </a:xfrm>
          <a:prstGeom prst="rect">
            <a:avLst/>
          </a:prstGeom>
        </p:spPr>
        <p:txBody>
          <a:bodyPr anchorCtr="0" anchor="ctr" bIns="0" lIns="0" spcFirstLastPara="1" rIns="0" wrap="square" tIns="0">
            <a:noAutofit/>
          </a:bodyPr>
          <a:lstStyle>
            <a:lvl1pPr lvl="0">
              <a:spcBef>
                <a:spcPts val="0"/>
              </a:spcBef>
              <a:spcAft>
                <a:spcPts val="0"/>
              </a:spcAft>
              <a:buSzPts val="1000"/>
              <a:buNone/>
              <a:defRPr sz="1000"/>
            </a:lvl1pPr>
            <a:lvl2pPr lvl="1">
              <a:spcBef>
                <a:spcPts val="0"/>
              </a:spcBef>
              <a:spcAft>
                <a:spcPts val="0"/>
              </a:spcAft>
              <a:buSzPts val="1000"/>
              <a:buNone/>
              <a:defRPr sz="1000"/>
            </a:lvl2pPr>
            <a:lvl3pPr lvl="2">
              <a:spcBef>
                <a:spcPts val="0"/>
              </a:spcBef>
              <a:spcAft>
                <a:spcPts val="0"/>
              </a:spcAft>
              <a:buSzPts val="1000"/>
              <a:buNone/>
              <a:defRPr sz="1000"/>
            </a:lvl3pPr>
            <a:lvl4pPr lvl="3">
              <a:spcBef>
                <a:spcPts val="0"/>
              </a:spcBef>
              <a:spcAft>
                <a:spcPts val="0"/>
              </a:spcAft>
              <a:buSzPts val="1000"/>
              <a:buNone/>
              <a:defRPr sz="1000"/>
            </a:lvl4pPr>
            <a:lvl5pPr lvl="4">
              <a:spcBef>
                <a:spcPts val="0"/>
              </a:spcBef>
              <a:spcAft>
                <a:spcPts val="0"/>
              </a:spcAft>
              <a:buSzPts val="1000"/>
              <a:buNone/>
              <a:defRPr sz="1000"/>
            </a:lvl5pPr>
            <a:lvl6pPr lvl="5">
              <a:spcBef>
                <a:spcPts val="0"/>
              </a:spcBef>
              <a:spcAft>
                <a:spcPts val="0"/>
              </a:spcAft>
              <a:buSzPts val="1000"/>
              <a:buNone/>
              <a:defRPr sz="1000"/>
            </a:lvl6pPr>
            <a:lvl7pPr lvl="6">
              <a:spcBef>
                <a:spcPts val="0"/>
              </a:spcBef>
              <a:spcAft>
                <a:spcPts val="0"/>
              </a:spcAft>
              <a:buSzPts val="1000"/>
              <a:buNone/>
              <a:defRPr sz="1000"/>
            </a:lvl7pPr>
            <a:lvl8pPr lvl="7">
              <a:spcBef>
                <a:spcPts val="0"/>
              </a:spcBef>
              <a:spcAft>
                <a:spcPts val="0"/>
              </a:spcAft>
              <a:buSzPts val="1000"/>
              <a:buNone/>
              <a:defRPr sz="1000"/>
            </a:lvl8pPr>
            <a:lvl9pPr lvl="8">
              <a:spcBef>
                <a:spcPts val="0"/>
              </a:spcBef>
              <a:spcAft>
                <a:spcPts val="0"/>
              </a:spcAft>
              <a:buSzPts val="1000"/>
              <a:buNone/>
              <a:defRPr sz="1000"/>
            </a:lvl9pPr>
          </a:lstStyle>
          <a:p/>
        </p:txBody>
      </p:sp>
      <p:sp>
        <p:nvSpPr>
          <p:cNvPr id="318" name="Google Shape;318;p30"/>
          <p:cNvSpPr txBox="1"/>
          <p:nvPr>
            <p:ph idx="21" type="subTitle"/>
          </p:nvPr>
        </p:nvSpPr>
        <p:spPr>
          <a:xfrm>
            <a:off x="6750600" y="2872502"/>
            <a:ext cx="2026200" cy="219600"/>
          </a:xfrm>
          <a:prstGeom prst="rect">
            <a:avLst/>
          </a:prstGeom>
        </p:spPr>
        <p:txBody>
          <a:bodyPr anchorCtr="0" anchor="ctr" bIns="0" lIns="0" spcFirstLastPara="1" rIns="0" wrap="square" tIns="0">
            <a:noAutofit/>
          </a:bodyPr>
          <a:lstStyle>
            <a:lvl1pPr lvl="0">
              <a:spcBef>
                <a:spcPts val="0"/>
              </a:spcBef>
              <a:spcAft>
                <a:spcPts val="0"/>
              </a:spcAft>
              <a:buSzPts val="1400"/>
              <a:buNone/>
              <a:defRPr/>
            </a:lvl1pPr>
            <a:lvl2pPr lvl="1">
              <a:spcBef>
                <a:spcPts val="0"/>
              </a:spcBef>
              <a:spcAft>
                <a:spcPts val="0"/>
              </a:spcAft>
              <a:buSzPts val="800"/>
              <a:buNone/>
              <a:defRPr sz="800"/>
            </a:lvl2pPr>
            <a:lvl3pPr lvl="2">
              <a:spcBef>
                <a:spcPts val="0"/>
              </a:spcBef>
              <a:spcAft>
                <a:spcPts val="0"/>
              </a:spcAft>
              <a:buSzPts val="800"/>
              <a:buNone/>
              <a:defRPr sz="800"/>
            </a:lvl3pPr>
            <a:lvl4pPr lvl="3">
              <a:spcBef>
                <a:spcPts val="0"/>
              </a:spcBef>
              <a:spcAft>
                <a:spcPts val="0"/>
              </a:spcAft>
              <a:buSzPts val="800"/>
              <a:buNone/>
              <a:defRPr sz="800"/>
            </a:lvl4pPr>
            <a:lvl5pPr lvl="4">
              <a:spcBef>
                <a:spcPts val="0"/>
              </a:spcBef>
              <a:spcAft>
                <a:spcPts val="0"/>
              </a:spcAft>
              <a:buSzPts val="800"/>
              <a:buNone/>
              <a:defRPr sz="800"/>
            </a:lvl5pPr>
            <a:lvl6pPr lvl="5">
              <a:spcBef>
                <a:spcPts val="0"/>
              </a:spcBef>
              <a:spcAft>
                <a:spcPts val="0"/>
              </a:spcAft>
              <a:buSzPts val="800"/>
              <a:buNone/>
              <a:defRPr sz="800"/>
            </a:lvl6pPr>
            <a:lvl7pPr lvl="6">
              <a:spcBef>
                <a:spcPts val="0"/>
              </a:spcBef>
              <a:spcAft>
                <a:spcPts val="0"/>
              </a:spcAft>
              <a:buSzPts val="800"/>
              <a:buNone/>
              <a:defRPr sz="800"/>
            </a:lvl7pPr>
            <a:lvl8pPr lvl="7">
              <a:spcBef>
                <a:spcPts val="0"/>
              </a:spcBef>
              <a:spcAft>
                <a:spcPts val="0"/>
              </a:spcAft>
              <a:buSzPts val="800"/>
              <a:buNone/>
              <a:defRPr sz="800"/>
            </a:lvl8pPr>
            <a:lvl9pPr lvl="8">
              <a:spcBef>
                <a:spcPts val="0"/>
              </a:spcBef>
              <a:spcAft>
                <a:spcPts val="0"/>
              </a:spcAft>
              <a:buSzPts val="800"/>
              <a:buNone/>
              <a:defRPr sz="800"/>
            </a:lvl9pPr>
          </a:lstStyle>
          <a:p/>
        </p:txBody>
      </p:sp>
      <p:sp>
        <p:nvSpPr>
          <p:cNvPr id="319" name="Google Shape;319;p30"/>
          <p:cNvSpPr txBox="1"/>
          <p:nvPr>
            <p:ph idx="22" type="subTitle"/>
          </p:nvPr>
        </p:nvSpPr>
        <p:spPr>
          <a:xfrm>
            <a:off x="6750600" y="3245652"/>
            <a:ext cx="2026200" cy="219600"/>
          </a:xfrm>
          <a:prstGeom prst="rect">
            <a:avLst/>
          </a:prstGeom>
        </p:spPr>
        <p:txBody>
          <a:bodyPr anchorCtr="0" anchor="ctr" bIns="0" lIns="0" spcFirstLastPara="1" rIns="0" wrap="square" tIns="0">
            <a:noAutofit/>
          </a:bodyPr>
          <a:lstStyle>
            <a:lvl1pPr lvl="0">
              <a:spcBef>
                <a:spcPts val="0"/>
              </a:spcBef>
              <a:spcAft>
                <a:spcPts val="0"/>
              </a:spcAft>
              <a:buSzPts val="900"/>
              <a:buFont typeface="DM Sans Light"/>
              <a:buNone/>
              <a:defRPr sz="900">
                <a:latin typeface="DM Sans Light"/>
                <a:ea typeface="DM Sans Light"/>
                <a:cs typeface="DM Sans Light"/>
                <a:sym typeface="DM Sans Light"/>
              </a:defRPr>
            </a:lvl1pPr>
            <a:lvl2pPr lvl="1">
              <a:spcBef>
                <a:spcPts val="0"/>
              </a:spcBef>
              <a:spcAft>
                <a:spcPts val="0"/>
              </a:spcAft>
              <a:buSzPts val="900"/>
              <a:buFont typeface="DM Sans Light"/>
              <a:buNone/>
              <a:defRPr sz="900">
                <a:latin typeface="DM Sans Light"/>
                <a:ea typeface="DM Sans Light"/>
                <a:cs typeface="DM Sans Light"/>
                <a:sym typeface="DM Sans Light"/>
              </a:defRPr>
            </a:lvl2pPr>
            <a:lvl3pPr lvl="2">
              <a:spcBef>
                <a:spcPts val="0"/>
              </a:spcBef>
              <a:spcAft>
                <a:spcPts val="0"/>
              </a:spcAft>
              <a:buSzPts val="900"/>
              <a:buFont typeface="DM Sans Light"/>
              <a:buNone/>
              <a:defRPr sz="900">
                <a:latin typeface="DM Sans Light"/>
                <a:ea typeface="DM Sans Light"/>
                <a:cs typeface="DM Sans Light"/>
                <a:sym typeface="DM Sans Light"/>
              </a:defRPr>
            </a:lvl3pPr>
            <a:lvl4pPr lvl="3">
              <a:spcBef>
                <a:spcPts val="0"/>
              </a:spcBef>
              <a:spcAft>
                <a:spcPts val="0"/>
              </a:spcAft>
              <a:buSzPts val="900"/>
              <a:buFont typeface="DM Sans Light"/>
              <a:buNone/>
              <a:defRPr sz="900">
                <a:latin typeface="DM Sans Light"/>
                <a:ea typeface="DM Sans Light"/>
                <a:cs typeface="DM Sans Light"/>
                <a:sym typeface="DM Sans Light"/>
              </a:defRPr>
            </a:lvl4pPr>
            <a:lvl5pPr lvl="4">
              <a:spcBef>
                <a:spcPts val="0"/>
              </a:spcBef>
              <a:spcAft>
                <a:spcPts val="0"/>
              </a:spcAft>
              <a:buSzPts val="900"/>
              <a:buFont typeface="DM Sans Light"/>
              <a:buNone/>
              <a:defRPr sz="900">
                <a:latin typeface="DM Sans Light"/>
                <a:ea typeface="DM Sans Light"/>
                <a:cs typeface="DM Sans Light"/>
                <a:sym typeface="DM Sans Light"/>
              </a:defRPr>
            </a:lvl5pPr>
            <a:lvl6pPr lvl="5">
              <a:spcBef>
                <a:spcPts val="0"/>
              </a:spcBef>
              <a:spcAft>
                <a:spcPts val="0"/>
              </a:spcAft>
              <a:buSzPts val="900"/>
              <a:buFont typeface="DM Sans Light"/>
              <a:buNone/>
              <a:defRPr sz="900">
                <a:latin typeface="DM Sans Light"/>
                <a:ea typeface="DM Sans Light"/>
                <a:cs typeface="DM Sans Light"/>
                <a:sym typeface="DM Sans Light"/>
              </a:defRPr>
            </a:lvl6pPr>
            <a:lvl7pPr lvl="6">
              <a:spcBef>
                <a:spcPts val="0"/>
              </a:spcBef>
              <a:spcAft>
                <a:spcPts val="0"/>
              </a:spcAft>
              <a:buSzPts val="900"/>
              <a:buFont typeface="DM Sans Light"/>
              <a:buNone/>
              <a:defRPr sz="900">
                <a:latin typeface="DM Sans Light"/>
                <a:ea typeface="DM Sans Light"/>
                <a:cs typeface="DM Sans Light"/>
                <a:sym typeface="DM Sans Light"/>
              </a:defRPr>
            </a:lvl7pPr>
            <a:lvl8pPr lvl="7">
              <a:spcBef>
                <a:spcPts val="0"/>
              </a:spcBef>
              <a:spcAft>
                <a:spcPts val="0"/>
              </a:spcAft>
              <a:buSzPts val="900"/>
              <a:buFont typeface="DM Sans Light"/>
              <a:buNone/>
              <a:defRPr sz="900">
                <a:latin typeface="DM Sans Light"/>
                <a:ea typeface="DM Sans Light"/>
                <a:cs typeface="DM Sans Light"/>
                <a:sym typeface="DM Sans Light"/>
              </a:defRPr>
            </a:lvl8pPr>
            <a:lvl9pPr lvl="8">
              <a:spcBef>
                <a:spcPts val="0"/>
              </a:spcBef>
              <a:spcAft>
                <a:spcPts val="0"/>
              </a:spcAft>
              <a:buSzPts val="900"/>
              <a:buFont typeface="DM Sans Light"/>
              <a:buNone/>
              <a:defRPr sz="900">
                <a:latin typeface="DM Sans Light"/>
                <a:ea typeface="DM Sans Light"/>
                <a:cs typeface="DM Sans Light"/>
                <a:sym typeface="DM Sans Light"/>
              </a:defRPr>
            </a:lvl9pPr>
          </a:lstStyle>
          <a:p/>
        </p:txBody>
      </p:sp>
      <p:sp>
        <p:nvSpPr>
          <p:cNvPr id="320" name="Google Shape;320;p30"/>
          <p:cNvSpPr/>
          <p:nvPr>
            <p:ph idx="23" type="pic"/>
          </p:nvPr>
        </p:nvSpPr>
        <p:spPr>
          <a:xfrm>
            <a:off x="6080709" y="2883852"/>
            <a:ext cx="530400" cy="530400"/>
          </a:xfrm>
          <a:prstGeom prst="rect">
            <a:avLst/>
          </a:prstGeom>
          <a:noFill/>
          <a:ln>
            <a:noFill/>
          </a:ln>
        </p:spPr>
      </p:sp>
      <p:sp>
        <p:nvSpPr>
          <p:cNvPr id="321" name="Google Shape;321;p30"/>
          <p:cNvSpPr txBox="1"/>
          <p:nvPr>
            <p:ph idx="24" type="subTitle"/>
          </p:nvPr>
        </p:nvSpPr>
        <p:spPr>
          <a:xfrm>
            <a:off x="3824550" y="3101715"/>
            <a:ext cx="2026200" cy="187800"/>
          </a:xfrm>
          <a:prstGeom prst="rect">
            <a:avLst/>
          </a:prstGeom>
        </p:spPr>
        <p:txBody>
          <a:bodyPr anchorCtr="0" anchor="ctr" bIns="0" lIns="0" spcFirstLastPara="1" rIns="0" wrap="square" tIns="0">
            <a:noAutofit/>
          </a:bodyPr>
          <a:lstStyle>
            <a:lvl1pPr lvl="0">
              <a:spcBef>
                <a:spcPts val="0"/>
              </a:spcBef>
              <a:spcAft>
                <a:spcPts val="0"/>
              </a:spcAft>
              <a:buSzPts val="1000"/>
              <a:buNone/>
              <a:defRPr sz="1000"/>
            </a:lvl1pPr>
            <a:lvl2pPr lvl="1">
              <a:spcBef>
                <a:spcPts val="0"/>
              </a:spcBef>
              <a:spcAft>
                <a:spcPts val="0"/>
              </a:spcAft>
              <a:buSzPts val="1000"/>
              <a:buNone/>
              <a:defRPr sz="1000"/>
            </a:lvl2pPr>
            <a:lvl3pPr lvl="2">
              <a:spcBef>
                <a:spcPts val="0"/>
              </a:spcBef>
              <a:spcAft>
                <a:spcPts val="0"/>
              </a:spcAft>
              <a:buSzPts val="1000"/>
              <a:buNone/>
              <a:defRPr sz="1000"/>
            </a:lvl3pPr>
            <a:lvl4pPr lvl="3">
              <a:spcBef>
                <a:spcPts val="0"/>
              </a:spcBef>
              <a:spcAft>
                <a:spcPts val="0"/>
              </a:spcAft>
              <a:buSzPts val="1000"/>
              <a:buNone/>
              <a:defRPr sz="1000"/>
            </a:lvl4pPr>
            <a:lvl5pPr lvl="4">
              <a:spcBef>
                <a:spcPts val="0"/>
              </a:spcBef>
              <a:spcAft>
                <a:spcPts val="0"/>
              </a:spcAft>
              <a:buSzPts val="1000"/>
              <a:buNone/>
              <a:defRPr sz="1000"/>
            </a:lvl5pPr>
            <a:lvl6pPr lvl="5">
              <a:spcBef>
                <a:spcPts val="0"/>
              </a:spcBef>
              <a:spcAft>
                <a:spcPts val="0"/>
              </a:spcAft>
              <a:buSzPts val="1000"/>
              <a:buNone/>
              <a:defRPr sz="1000"/>
            </a:lvl6pPr>
            <a:lvl7pPr lvl="6">
              <a:spcBef>
                <a:spcPts val="0"/>
              </a:spcBef>
              <a:spcAft>
                <a:spcPts val="0"/>
              </a:spcAft>
              <a:buSzPts val="1000"/>
              <a:buNone/>
              <a:defRPr sz="1000"/>
            </a:lvl7pPr>
            <a:lvl8pPr lvl="7">
              <a:spcBef>
                <a:spcPts val="0"/>
              </a:spcBef>
              <a:spcAft>
                <a:spcPts val="0"/>
              </a:spcAft>
              <a:buSzPts val="1000"/>
              <a:buNone/>
              <a:defRPr sz="1000"/>
            </a:lvl8pPr>
            <a:lvl9pPr lvl="8">
              <a:spcBef>
                <a:spcPts val="0"/>
              </a:spcBef>
              <a:spcAft>
                <a:spcPts val="0"/>
              </a:spcAft>
              <a:buSzPts val="1000"/>
              <a:buNone/>
              <a:defRPr sz="1000"/>
            </a:lvl9pPr>
          </a:lstStyle>
          <a:p/>
        </p:txBody>
      </p:sp>
      <p:sp>
        <p:nvSpPr>
          <p:cNvPr id="322" name="Google Shape;322;p30"/>
          <p:cNvSpPr txBox="1"/>
          <p:nvPr>
            <p:ph idx="25" type="subTitle"/>
          </p:nvPr>
        </p:nvSpPr>
        <p:spPr>
          <a:xfrm>
            <a:off x="3824550" y="2872502"/>
            <a:ext cx="2026200" cy="219600"/>
          </a:xfrm>
          <a:prstGeom prst="rect">
            <a:avLst/>
          </a:prstGeom>
        </p:spPr>
        <p:txBody>
          <a:bodyPr anchorCtr="0" anchor="ctr" bIns="0" lIns="0" spcFirstLastPara="1" rIns="0" wrap="square" tIns="0">
            <a:noAutofit/>
          </a:bodyPr>
          <a:lstStyle>
            <a:lvl1pPr lvl="0">
              <a:spcBef>
                <a:spcPts val="0"/>
              </a:spcBef>
              <a:spcAft>
                <a:spcPts val="0"/>
              </a:spcAft>
              <a:buSzPts val="1400"/>
              <a:buNone/>
              <a:defRPr/>
            </a:lvl1pPr>
            <a:lvl2pPr lvl="1">
              <a:spcBef>
                <a:spcPts val="0"/>
              </a:spcBef>
              <a:spcAft>
                <a:spcPts val="0"/>
              </a:spcAft>
              <a:buSzPts val="800"/>
              <a:buNone/>
              <a:defRPr sz="800"/>
            </a:lvl2pPr>
            <a:lvl3pPr lvl="2">
              <a:spcBef>
                <a:spcPts val="0"/>
              </a:spcBef>
              <a:spcAft>
                <a:spcPts val="0"/>
              </a:spcAft>
              <a:buSzPts val="800"/>
              <a:buNone/>
              <a:defRPr sz="800"/>
            </a:lvl3pPr>
            <a:lvl4pPr lvl="3">
              <a:spcBef>
                <a:spcPts val="0"/>
              </a:spcBef>
              <a:spcAft>
                <a:spcPts val="0"/>
              </a:spcAft>
              <a:buSzPts val="800"/>
              <a:buNone/>
              <a:defRPr sz="800"/>
            </a:lvl4pPr>
            <a:lvl5pPr lvl="4">
              <a:spcBef>
                <a:spcPts val="0"/>
              </a:spcBef>
              <a:spcAft>
                <a:spcPts val="0"/>
              </a:spcAft>
              <a:buSzPts val="800"/>
              <a:buNone/>
              <a:defRPr sz="800"/>
            </a:lvl5pPr>
            <a:lvl6pPr lvl="5">
              <a:spcBef>
                <a:spcPts val="0"/>
              </a:spcBef>
              <a:spcAft>
                <a:spcPts val="0"/>
              </a:spcAft>
              <a:buSzPts val="800"/>
              <a:buNone/>
              <a:defRPr sz="800"/>
            </a:lvl6pPr>
            <a:lvl7pPr lvl="6">
              <a:spcBef>
                <a:spcPts val="0"/>
              </a:spcBef>
              <a:spcAft>
                <a:spcPts val="0"/>
              </a:spcAft>
              <a:buSzPts val="800"/>
              <a:buNone/>
              <a:defRPr sz="800"/>
            </a:lvl7pPr>
            <a:lvl8pPr lvl="7">
              <a:spcBef>
                <a:spcPts val="0"/>
              </a:spcBef>
              <a:spcAft>
                <a:spcPts val="0"/>
              </a:spcAft>
              <a:buSzPts val="800"/>
              <a:buNone/>
              <a:defRPr sz="800"/>
            </a:lvl8pPr>
            <a:lvl9pPr lvl="8">
              <a:spcBef>
                <a:spcPts val="0"/>
              </a:spcBef>
              <a:spcAft>
                <a:spcPts val="0"/>
              </a:spcAft>
              <a:buSzPts val="800"/>
              <a:buNone/>
              <a:defRPr sz="800"/>
            </a:lvl9pPr>
          </a:lstStyle>
          <a:p/>
        </p:txBody>
      </p:sp>
      <p:sp>
        <p:nvSpPr>
          <p:cNvPr id="323" name="Google Shape;323;p30"/>
          <p:cNvSpPr txBox="1"/>
          <p:nvPr>
            <p:ph idx="26" type="subTitle"/>
          </p:nvPr>
        </p:nvSpPr>
        <p:spPr>
          <a:xfrm>
            <a:off x="3824550" y="3245652"/>
            <a:ext cx="2026200" cy="219600"/>
          </a:xfrm>
          <a:prstGeom prst="rect">
            <a:avLst/>
          </a:prstGeom>
        </p:spPr>
        <p:txBody>
          <a:bodyPr anchorCtr="0" anchor="ctr" bIns="0" lIns="0" spcFirstLastPara="1" rIns="0" wrap="square" tIns="0">
            <a:noAutofit/>
          </a:bodyPr>
          <a:lstStyle>
            <a:lvl1pPr lvl="0">
              <a:spcBef>
                <a:spcPts val="0"/>
              </a:spcBef>
              <a:spcAft>
                <a:spcPts val="0"/>
              </a:spcAft>
              <a:buSzPts val="900"/>
              <a:buFont typeface="DM Sans Light"/>
              <a:buNone/>
              <a:defRPr sz="900">
                <a:latin typeface="DM Sans Light"/>
                <a:ea typeface="DM Sans Light"/>
                <a:cs typeface="DM Sans Light"/>
                <a:sym typeface="DM Sans Light"/>
              </a:defRPr>
            </a:lvl1pPr>
            <a:lvl2pPr lvl="1">
              <a:spcBef>
                <a:spcPts val="0"/>
              </a:spcBef>
              <a:spcAft>
                <a:spcPts val="0"/>
              </a:spcAft>
              <a:buSzPts val="900"/>
              <a:buFont typeface="DM Sans Light"/>
              <a:buNone/>
              <a:defRPr sz="900">
                <a:latin typeface="DM Sans Light"/>
                <a:ea typeface="DM Sans Light"/>
                <a:cs typeface="DM Sans Light"/>
                <a:sym typeface="DM Sans Light"/>
              </a:defRPr>
            </a:lvl2pPr>
            <a:lvl3pPr lvl="2">
              <a:spcBef>
                <a:spcPts val="0"/>
              </a:spcBef>
              <a:spcAft>
                <a:spcPts val="0"/>
              </a:spcAft>
              <a:buSzPts val="900"/>
              <a:buFont typeface="DM Sans Light"/>
              <a:buNone/>
              <a:defRPr sz="900">
                <a:latin typeface="DM Sans Light"/>
                <a:ea typeface="DM Sans Light"/>
                <a:cs typeface="DM Sans Light"/>
                <a:sym typeface="DM Sans Light"/>
              </a:defRPr>
            </a:lvl3pPr>
            <a:lvl4pPr lvl="3">
              <a:spcBef>
                <a:spcPts val="0"/>
              </a:spcBef>
              <a:spcAft>
                <a:spcPts val="0"/>
              </a:spcAft>
              <a:buSzPts val="900"/>
              <a:buFont typeface="DM Sans Light"/>
              <a:buNone/>
              <a:defRPr sz="900">
                <a:latin typeface="DM Sans Light"/>
                <a:ea typeface="DM Sans Light"/>
                <a:cs typeface="DM Sans Light"/>
                <a:sym typeface="DM Sans Light"/>
              </a:defRPr>
            </a:lvl4pPr>
            <a:lvl5pPr lvl="4">
              <a:spcBef>
                <a:spcPts val="0"/>
              </a:spcBef>
              <a:spcAft>
                <a:spcPts val="0"/>
              </a:spcAft>
              <a:buSzPts val="900"/>
              <a:buFont typeface="DM Sans Light"/>
              <a:buNone/>
              <a:defRPr sz="900">
                <a:latin typeface="DM Sans Light"/>
                <a:ea typeface="DM Sans Light"/>
                <a:cs typeface="DM Sans Light"/>
                <a:sym typeface="DM Sans Light"/>
              </a:defRPr>
            </a:lvl5pPr>
            <a:lvl6pPr lvl="5">
              <a:spcBef>
                <a:spcPts val="0"/>
              </a:spcBef>
              <a:spcAft>
                <a:spcPts val="0"/>
              </a:spcAft>
              <a:buSzPts val="900"/>
              <a:buFont typeface="DM Sans Light"/>
              <a:buNone/>
              <a:defRPr sz="900">
                <a:latin typeface="DM Sans Light"/>
                <a:ea typeface="DM Sans Light"/>
                <a:cs typeface="DM Sans Light"/>
                <a:sym typeface="DM Sans Light"/>
              </a:defRPr>
            </a:lvl6pPr>
            <a:lvl7pPr lvl="6">
              <a:spcBef>
                <a:spcPts val="0"/>
              </a:spcBef>
              <a:spcAft>
                <a:spcPts val="0"/>
              </a:spcAft>
              <a:buSzPts val="900"/>
              <a:buFont typeface="DM Sans Light"/>
              <a:buNone/>
              <a:defRPr sz="900">
                <a:latin typeface="DM Sans Light"/>
                <a:ea typeface="DM Sans Light"/>
                <a:cs typeface="DM Sans Light"/>
                <a:sym typeface="DM Sans Light"/>
              </a:defRPr>
            </a:lvl7pPr>
            <a:lvl8pPr lvl="7">
              <a:spcBef>
                <a:spcPts val="0"/>
              </a:spcBef>
              <a:spcAft>
                <a:spcPts val="0"/>
              </a:spcAft>
              <a:buSzPts val="900"/>
              <a:buFont typeface="DM Sans Light"/>
              <a:buNone/>
              <a:defRPr sz="900">
                <a:latin typeface="DM Sans Light"/>
                <a:ea typeface="DM Sans Light"/>
                <a:cs typeface="DM Sans Light"/>
                <a:sym typeface="DM Sans Light"/>
              </a:defRPr>
            </a:lvl8pPr>
            <a:lvl9pPr lvl="8">
              <a:spcBef>
                <a:spcPts val="0"/>
              </a:spcBef>
              <a:spcAft>
                <a:spcPts val="0"/>
              </a:spcAft>
              <a:buSzPts val="900"/>
              <a:buFont typeface="DM Sans Light"/>
              <a:buNone/>
              <a:defRPr sz="900">
                <a:latin typeface="DM Sans Light"/>
                <a:ea typeface="DM Sans Light"/>
                <a:cs typeface="DM Sans Light"/>
                <a:sym typeface="DM Sans Light"/>
              </a:defRPr>
            </a:lvl9pPr>
          </a:lstStyle>
          <a:p/>
        </p:txBody>
      </p:sp>
      <p:sp>
        <p:nvSpPr>
          <p:cNvPr id="324" name="Google Shape;324;p30"/>
          <p:cNvSpPr/>
          <p:nvPr>
            <p:ph idx="27" type="pic"/>
          </p:nvPr>
        </p:nvSpPr>
        <p:spPr>
          <a:xfrm>
            <a:off x="3154659" y="2883852"/>
            <a:ext cx="530400" cy="530400"/>
          </a:xfrm>
          <a:prstGeom prst="rect">
            <a:avLst/>
          </a:prstGeom>
          <a:noFill/>
          <a:ln>
            <a:noFill/>
          </a:ln>
        </p:spPr>
      </p:sp>
      <p:sp>
        <p:nvSpPr>
          <p:cNvPr id="325" name="Google Shape;325;p30"/>
          <p:cNvSpPr txBox="1"/>
          <p:nvPr>
            <p:ph idx="28" type="subTitle"/>
          </p:nvPr>
        </p:nvSpPr>
        <p:spPr>
          <a:xfrm>
            <a:off x="6750600" y="4022919"/>
            <a:ext cx="2026200" cy="187800"/>
          </a:xfrm>
          <a:prstGeom prst="rect">
            <a:avLst/>
          </a:prstGeom>
        </p:spPr>
        <p:txBody>
          <a:bodyPr anchorCtr="0" anchor="ctr" bIns="0" lIns="0" spcFirstLastPara="1" rIns="0" wrap="square" tIns="0">
            <a:noAutofit/>
          </a:bodyPr>
          <a:lstStyle>
            <a:lvl1pPr lvl="0">
              <a:spcBef>
                <a:spcPts val="0"/>
              </a:spcBef>
              <a:spcAft>
                <a:spcPts val="0"/>
              </a:spcAft>
              <a:buSzPts val="1000"/>
              <a:buNone/>
              <a:defRPr sz="1000"/>
            </a:lvl1pPr>
            <a:lvl2pPr lvl="1">
              <a:spcBef>
                <a:spcPts val="0"/>
              </a:spcBef>
              <a:spcAft>
                <a:spcPts val="0"/>
              </a:spcAft>
              <a:buSzPts val="1000"/>
              <a:buNone/>
              <a:defRPr sz="1000"/>
            </a:lvl2pPr>
            <a:lvl3pPr lvl="2">
              <a:spcBef>
                <a:spcPts val="0"/>
              </a:spcBef>
              <a:spcAft>
                <a:spcPts val="0"/>
              </a:spcAft>
              <a:buSzPts val="1000"/>
              <a:buNone/>
              <a:defRPr sz="1000"/>
            </a:lvl3pPr>
            <a:lvl4pPr lvl="3">
              <a:spcBef>
                <a:spcPts val="0"/>
              </a:spcBef>
              <a:spcAft>
                <a:spcPts val="0"/>
              </a:spcAft>
              <a:buSzPts val="1000"/>
              <a:buNone/>
              <a:defRPr sz="1000"/>
            </a:lvl4pPr>
            <a:lvl5pPr lvl="4">
              <a:spcBef>
                <a:spcPts val="0"/>
              </a:spcBef>
              <a:spcAft>
                <a:spcPts val="0"/>
              </a:spcAft>
              <a:buSzPts val="1000"/>
              <a:buNone/>
              <a:defRPr sz="1000"/>
            </a:lvl5pPr>
            <a:lvl6pPr lvl="5">
              <a:spcBef>
                <a:spcPts val="0"/>
              </a:spcBef>
              <a:spcAft>
                <a:spcPts val="0"/>
              </a:spcAft>
              <a:buSzPts val="1000"/>
              <a:buNone/>
              <a:defRPr sz="1000"/>
            </a:lvl6pPr>
            <a:lvl7pPr lvl="6">
              <a:spcBef>
                <a:spcPts val="0"/>
              </a:spcBef>
              <a:spcAft>
                <a:spcPts val="0"/>
              </a:spcAft>
              <a:buSzPts val="1000"/>
              <a:buNone/>
              <a:defRPr sz="1000"/>
            </a:lvl7pPr>
            <a:lvl8pPr lvl="7">
              <a:spcBef>
                <a:spcPts val="0"/>
              </a:spcBef>
              <a:spcAft>
                <a:spcPts val="0"/>
              </a:spcAft>
              <a:buSzPts val="1000"/>
              <a:buNone/>
              <a:defRPr sz="1000"/>
            </a:lvl8pPr>
            <a:lvl9pPr lvl="8">
              <a:spcBef>
                <a:spcPts val="0"/>
              </a:spcBef>
              <a:spcAft>
                <a:spcPts val="0"/>
              </a:spcAft>
              <a:buSzPts val="1000"/>
              <a:buNone/>
              <a:defRPr sz="1000"/>
            </a:lvl9pPr>
          </a:lstStyle>
          <a:p/>
        </p:txBody>
      </p:sp>
      <p:sp>
        <p:nvSpPr>
          <p:cNvPr id="326" name="Google Shape;326;p30"/>
          <p:cNvSpPr txBox="1"/>
          <p:nvPr>
            <p:ph idx="29" type="subTitle"/>
          </p:nvPr>
        </p:nvSpPr>
        <p:spPr>
          <a:xfrm>
            <a:off x="6750600" y="3793706"/>
            <a:ext cx="2026200" cy="219600"/>
          </a:xfrm>
          <a:prstGeom prst="rect">
            <a:avLst/>
          </a:prstGeom>
        </p:spPr>
        <p:txBody>
          <a:bodyPr anchorCtr="0" anchor="ctr" bIns="0" lIns="0" spcFirstLastPara="1" rIns="0" wrap="square" tIns="0">
            <a:noAutofit/>
          </a:bodyPr>
          <a:lstStyle>
            <a:lvl1pPr lvl="0">
              <a:spcBef>
                <a:spcPts val="0"/>
              </a:spcBef>
              <a:spcAft>
                <a:spcPts val="0"/>
              </a:spcAft>
              <a:buSzPts val="1400"/>
              <a:buNone/>
              <a:defRPr/>
            </a:lvl1pPr>
            <a:lvl2pPr lvl="1">
              <a:spcBef>
                <a:spcPts val="0"/>
              </a:spcBef>
              <a:spcAft>
                <a:spcPts val="0"/>
              </a:spcAft>
              <a:buSzPts val="800"/>
              <a:buNone/>
              <a:defRPr sz="800"/>
            </a:lvl2pPr>
            <a:lvl3pPr lvl="2">
              <a:spcBef>
                <a:spcPts val="0"/>
              </a:spcBef>
              <a:spcAft>
                <a:spcPts val="0"/>
              </a:spcAft>
              <a:buSzPts val="800"/>
              <a:buNone/>
              <a:defRPr sz="800"/>
            </a:lvl3pPr>
            <a:lvl4pPr lvl="3">
              <a:spcBef>
                <a:spcPts val="0"/>
              </a:spcBef>
              <a:spcAft>
                <a:spcPts val="0"/>
              </a:spcAft>
              <a:buSzPts val="800"/>
              <a:buNone/>
              <a:defRPr sz="800"/>
            </a:lvl4pPr>
            <a:lvl5pPr lvl="4">
              <a:spcBef>
                <a:spcPts val="0"/>
              </a:spcBef>
              <a:spcAft>
                <a:spcPts val="0"/>
              </a:spcAft>
              <a:buSzPts val="800"/>
              <a:buNone/>
              <a:defRPr sz="800"/>
            </a:lvl5pPr>
            <a:lvl6pPr lvl="5">
              <a:spcBef>
                <a:spcPts val="0"/>
              </a:spcBef>
              <a:spcAft>
                <a:spcPts val="0"/>
              </a:spcAft>
              <a:buSzPts val="800"/>
              <a:buNone/>
              <a:defRPr sz="800"/>
            </a:lvl6pPr>
            <a:lvl7pPr lvl="6">
              <a:spcBef>
                <a:spcPts val="0"/>
              </a:spcBef>
              <a:spcAft>
                <a:spcPts val="0"/>
              </a:spcAft>
              <a:buSzPts val="800"/>
              <a:buNone/>
              <a:defRPr sz="800"/>
            </a:lvl7pPr>
            <a:lvl8pPr lvl="7">
              <a:spcBef>
                <a:spcPts val="0"/>
              </a:spcBef>
              <a:spcAft>
                <a:spcPts val="0"/>
              </a:spcAft>
              <a:buSzPts val="800"/>
              <a:buNone/>
              <a:defRPr sz="800"/>
            </a:lvl8pPr>
            <a:lvl9pPr lvl="8">
              <a:spcBef>
                <a:spcPts val="0"/>
              </a:spcBef>
              <a:spcAft>
                <a:spcPts val="0"/>
              </a:spcAft>
              <a:buSzPts val="800"/>
              <a:buNone/>
              <a:defRPr sz="800"/>
            </a:lvl9pPr>
          </a:lstStyle>
          <a:p/>
        </p:txBody>
      </p:sp>
      <p:sp>
        <p:nvSpPr>
          <p:cNvPr id="327" name="Google Shape;327;p30"/>
          <p:cNvSpPr txBox="1"/>
          <p:nvPr>
            <p:ph idx="30" type="subTitle"/>
          </p:nvPr>
        </p:nvSpPr>
        <p:spPr>
          <a:xfrm>
            <a:off x="6750600" y="4166856"/>
            <a:ext cx="2026200" cy="219600"/>
          </a:xfrm>
          <a:prstGeom prst="rect">
            <a:avLst/>
          </a:prstGeom>
        </p:spPr>
        <p:txBody>
          <a:bodyPr anchorCtr="0" anchor="ctr" bIns="0" lIns="0" spcFirstLastPara="1" rIns="0" wrap="square" tIns="0">
            <a:noAutofit/>
          </a:bodyPr>
          <a:lstStyle>
            <a:lvl1pPr lvl="0">
              <a:spcBef>
                <a:spcPts val="0"/>
              </a:spcBef>
              <a:spcAft>
                <a:spcPts val="0"/>
              </a:spcAft>
              <a:buSzPts val="900"/>
              <a:buFont typeface="DM Sans Light"/>
              <a:buNone/>
              <a:defRPr sz="900">
                <a:latin typeface="DM Sans Light"/>
                <a:ea typeface="DM Sans Light"/>
                <a:cs typeface="DM Sans Light"/>
                <a:sym typeface="DM Sans Light"/>
              </a:defRPr>
            </a:lvl1pPr>
            <a:lvl2pPr lvl="1">
              <a:spcBef>
                <a:spcPts val="0"/>
              </a:spcBef>
              <a:spcAft>
                <a:spcPts val="0"/>
              </a:spcAft>
              <a:buSzPts val="900"/>
              <a:buFont typeface="DM Sans Light"/>
              <a:buNone/>
              <a:defRPr sz="900">
                <a:latin typeface="DM Sans Light"/>
                <a:ea typeface="DM Sans Light"/>
                <a:cs typeface="DM Sans Light"/>
                <a:sym typeface="DM Sans Light"/>
              </a:defRPr>
            </a:lvl2pPr>
            <a:lvl3pPr lvl="2">
              <a:spcBef>
                <a:spcPts val="0"/>
              </a:spcBef>
              <a:spcAft>
                <a:spcPts val="0"/>
              </a:spcAft>
              <a:buSzPts val="900"/>
              <a:buFont typeface="DM Sans Light"/>
              <a:buNone/>
              <a:defRPr sz="900">
                <a:latin typeface="DM Sans Light"/>
                <a:ea typeface="DM Sans Light"/>
                <a:cs typeface="DM Sans Light"/>
                <a:sym typeface="DM Sans Light"/>
              </a:defRPr>
            </a:lvl3pPr>
            <a:lvl4pPr lvl="3">
              <a:spcBef>
                <a:spcPts val="0"/>
              </a:spcBef>
              <a:spcAft>
                <a:spcPts val="0"/>
              </a:spcAft>
              <a:buSzPts val="900"/>
              <a:buFont typeface="DM Sans Light"/>
              <a:buNone/>
              <a:defRPr sz="900">
                <a:latin typeface="DM Sans Light"/>
                <a:ea typeface="DM Sans Light"/>
                <a:cs typeface="DM Sans Light"/>
                <a:sym typeface="DM Sans Light"/>
              </a:defRPr>
            </a:lvl4pPr>
            <a:lvl5pPr lvl="4">
              <a:spcBef>
                <a:spcPts val="0"/>
              </a:spcBef>
              <a:spcAft>
                <a:spcPts val="0"/>
              </a:spcAft>
              <a:buSzPts val="900"/>
              <a:buFont typeface="DM Sans Light"/>
              <a:buNone/>
              <a:defRPr sz="900">
                <a:latin typeface="DM Sans Light"/>
                <a:ea typeface="DM Sans Light"/>
                <a:cs typeface="DM Sans Light"/>
                <a:sym typeface="DM Sans Light"/>
              </a:defRPr>
            </a:lvl5pPr>
            <a:lvl6pPr lvl="5">
              <a:spcBef>
                <a:spcPts val="0"/>
              </a:spcBef>
              <a:spcAft>
                <a:spcPts val="0"/>
              </a:spcAft>
              <a:buSzPts val="900"/>
              <a:buFont typeface="DM Sans Light"/>
              <a:buNone/>
              <a:defRPr sz="900">
                <a:latin typeface="DM Sans Light"/>
                <a:ea typeface="DM Sans Light"/>
                <a:cs typeface="DM Sans Light"/>
                <a:sym typeface="DM Sans Light"/>
              </a:defRPr>
            </a:lvl6pPr>
            <a:lvl7pPr lvl="6">
              <a:spcBef>
                <a:spcPts val="0"/>
              </a:spcBef>
              <a:spcAft>
                <a:spcPts val="0"/>
              </a:spcAft>
              <a:buSzPts val="900"/>
              <a:buFont typeface="DM Sans Light"/>
              <a:buNone/>
              <a:defRPr sz="900">
                <a:latin typeface="DM Sans Light"/>
                <a:ea typeface="DM Sans Light"/>
                <a:cs typeface="DM Sans Light"/>
                <a:sym typeface="DM Sans Light"/>
              </a:defRPr>
            </a:lvl7pPr>
            <a:lvl8pPr lvl="7">
              <a:spcBef>
                <a:spcPts val="0"/>
              </a:spcBef>
              <a:spcAft>
                <a:spcPts val="0"/>
              </a:spcAft>
              <a:buSzPts val="900"/>
              <a:buFont typeface="DM Sans Light"/>
              <a:buNone/>
              <a:defRPr sz="900">
                <a:latin typeface="DM Sans Light"/>
                <a:ea typeface="DM Sans Light"/>
                <a:cs typeface="DM Sans Light"/>
                <a:sym typeface="DM Sans Light"/>
              </a:defRPr>
            </a:lvl8pPr>
            <a:lvl9pPr lvl="8">
              <a:spcBef>
                <a:spcPts val="0"/>
              </a:spcBef>
              <a:spcAft>
                <a:spcPts val="0"/>
              </a:spcAft>
              <a:buSzPts val="900"/>
              <a:buFont typeface="DM Sans Light"/>
              <a:buNone/>
              <a:defRPr sz="900">
                <a:latin typeface="DM Sans Light"/>
                <a:ea typeface="DM Sans Light"/>
                <a:cs typeface="DM Sans Light"/>
                <a:sym typeface="DM Sans Light"/>
              </a:defRPr>
            </a:lvl9pPr>
          </a:lstStyle>
          <a:p/>
        </p:txBody>
      </p:sp>
      <p:sp>
        <p:nvSpPr>
          <p:cNvPr id="328" name="Google Shape;328;p30"/>
          <p:cNvSpPr/>
          <p:nvPr>
            <p:ph idx="31" type="pic"/>
          </p:nvPr>
        </p:nvSpPr>
        <p:spPr>
          <a:xfrm>
            <a:off x="6080709" y="3805056"/>
            <a:ext cx="530400" cy="530400"/>
          </a:xfrm>
          <a:prstGeom prst="rect">
            <a:avLst/>
          </a:prstGeom>
          <a:noFill/>
          <a:ln>
            <a:noFill/>
          </a:ln>
        </p:spPr>
      </p:sp>
      <p:sp>
        <p:nvSpPr>
          <p:cNvPr id="329" name="Google Shape;329;p30"/>
          <p:cNvSpPr txBox="1"/>
          <p:nvPr>
            <p:ph idx="32" type="subTitle"/>
          </p:nvPr>
        </p:nvSpPr>
        <p:spPr>
          <a:xfrm>
            <a:off x="3824550" y="4022919"/>
            <a:ext cx="2026200" cy="187800"/>
          </a:xfrm>
          <a:prstGeom prst="rect">
            <a:avLst/>
          </a:prstGeom>
        </p:spPr>
        <p:txBody>
          <a:bodyPr anchorCtr="0" anchor="ctr" bIns="0" lIns="0" spcFirstLastPara="1" rIns="0" wrap="square" tIns="0">
            <a:noAutofit/>
          </a:bodyPr>
          <a:lstStyle>
            <a:lvl1pPr lvl="0">
              <a:spcBef>
                <a:spcPts val="0"/>
              </a:spcBef>
              <a:spcAft>
                <a:spcPts val="0"/>
              </a:spcAft>
              <a:buSzPts val="1000"/>
              <a:buNone/>
              <a:defRPr sz="1000"/>
            </a:lvl1pPr>
            <a:lvl2pPr lvl="1">
              <a:spcBef>
                <a:spcPts val="0"/>
              </a:spcBef>
              <a:spcAft>
                <a:spcPts val="0"/>
              </a:spcAft>
              <a:buSzPts val="1000"/>
              <a:buNone/>
              <a:defRPr sz="1000"/>
            </a:lvl2pPr>
            <a:lvl3pPr lvl="2">
              <a:spcBef>
                <a:spcPts val="0"/>
              </a:spcBef>
              <a:spcAft>
                <a:spcPts val="0"/>
              </a:spcAft>
              <a:buSzPts val="1000"/>
              <a:buNone/>
              <a:defRPr sz="1000"/>
            </a:lvl3pPr>
            <a:lvl4pPr lvl="3">
              <a:spcBef>
                <a:spcPts val="0"/>
              </a:spcBef>
              <a:spcAft>
                <a:spcPts val="0"/>
              </a:spcAft>
              <a:buSzPts val="1000"/>
              <a:buNone/>
              <a:defRPr sz="1000"/>
            </a:lvl4pPr>
            <a:lvl5pPr lvl="4">
              <a:spcBef>
                <a:spcPts val="0"/>
              </a:spcBef>
              <a:spcAft>
                <a:spcPts val="0"/>
              </a:spcAft>
              <a:buSzPts val="1000"/>
              <a:buNone/>
              <a:defRPr sz="1000"/>
            </a:lvl5pPr>
            <a:lvl6pPr lvl="5">
              <a:spcBef>
                <a:spcPts val="0"/>
              </a:spcBef>
              <a:spcAft>
                <a:spcPts val="0"/>
              </a:spcAft>
              <a:buSzPts val="1000"/>
              <a:buNone/>
              <a:defRPr sz="1000"/>
            </a:lvl6pPr>
            <a:lvl7pPr lvl="6">
              <a:spcBef>
                <a:spcPts val="0"/>
              </a:spcBef>
              <a:spcAft>
                <a:spcPts val="0"/>
              </a:spcAft>
              <a:buSzPts val="1000"/>
              <a:buNone/>
              <a:defRPr sz="1000"/>
            </a:lvl7pPr>
            <a:lvl8pPr lvl="7">
              <a:spcBef>
                <a:spcPts val="0"/>
              </a:spcBef>
              <a:spcAft>
                <a:spcPts val="0"/>
              </a:spcAft>
              <a:buSzPts val="1000"/>
              <a:buNone/>
              <a:defRPr sz="1000"/>
            </a:lvl8pPr>
            <a:lvl9pPr lvl="8">
              <a:spcBef>
                <a:spcPts val="0"/>
              </a:spcBef>
              <a:spcAft>
                <a:spcPts val="0"/>
              </a:spcAft>
              <a:buSzPts val="1000"/>
              <a:buNone/>
              <a:defRPr sz="1000"/>
            </a:lvl9pPr>
          </a:lstStyle>
          <a:p/>
        </p:txBody>
      </p:sp>
      <p:sp>
        <p:nvSpPr>
          <p:cNvPr id="330" name="Google Shape;330;p30"/>
          <p:cNvSpPr txBox="1"/>
          <p:nvPr>
            <p:ph idx="33" type="subTitle"/>
          </p:nvPr>
        </p:nvSpPr>
        <p:spPr>
          <a:xfrm>
            <a:off x="3824550" y="3793706"/>
            <a:ext cx="2026200" cy="219600"/>
          </a:xfrm>
          <a:prstGeom prst="rect">
            <a:avLst/>
          </a:prstGeom>
        </p:spPr>
        <p:txBody>
          <a:bodyPr anchorCtr="0" anchor="ctr" bIns="0" lIns="0" spcFirstLastPara="1" rIns="0" wrap="square" tIns="0">
            <a:noAutofit/>
          </a:bodyPr>
          <a:lstStyle>
            <a:lvl1pPr lvl="0">
              <a:spcBef>
                <a:spcPts val="0"/>
              </a:spcBef>
              <a:spcAft>
                <a:spcPts val="0"/>
              </a:spcAft>
              <a:buSzPts val="1400"/>
              <a:buNone/>
              <a:defRPr/>
            </a:lvl1pPr>
            <a:lvl2pPr lvl="1">
              <a:spcBef>
                <a:spcPts val="0"/>
              </a:spcBef>
              <a:spcAft>
                <a:spcPts val="0"/>
              </a:spcAft>
              <a:buSzPts val="800"/>
              <a:buNone/>
              <a:defRPr sz="800"/>
            </a:lvl2pPr>
            <a:lvl3pPr lvl="2">
              <a:spcBef>
                <a:spcPts val="0"/>
              </a:spcBef>
              <a:spcAft>
                <a:spcPts val="0"/>
              </a:spcAft>
              <a:buSzPts val="800"/>
              <a:buNone/>
              <a:defRPr sz="800"/>
            </a:lvl3pPr>
            <a:lvl4pPr lvl="3">
              <a:spcBef>
                <a:spcPts val="0"/>
              </a:spcBef>
              <a:spcAft>
                <a:spcPts val="0"/>
              </a:spcAft>
              <a:buSzPts val="800"/>
              <a:buNone/>
              <a:defRPr sz="800"/>
            </a:lvl4pPr>
            <a:lvl5pPr lvl="4">
              <a:spcBef>
                <a:spcPts val="0"/>
              </a:spcBef>
              <a:spcAft>
                <a:spcPts val="0"/>
              </a:spcAft>
              <a:buSzPts val="800"/>
              <a:buNone/>
              <a:defRPr sz="800"/>
            </a:lvl5pPr>
            <a:lvl6pPr lvl="5">
              <a:spcBef>
                <a:spcPts val="0"/>
              </a:spcBef>
              <a:spcAft>
                <a:spcPts val="0"/>
              </a:spcAft>
              <a:buSzPts val="800"/>
              <a:buNone/>
              <a:defRPr sz="800"/>
            </a:lvl6pPr>
            <a:lvl7pPr lvl="6">
              <a:spcBef>
                <a:spcPts val="0"/>
              </a:spcBef>
              <a:spcAft>
                <a:spcPts val="0"/>
              </a:spcAft>
              <a:buSzPts val="800"/>
              <a:buNone/>
              <a:defRPr sz="800"/>
            </a:lvl7pPr>
            <a:lvl8pPr lvl="7">
              <a:spcBef>
                <a:spcPts val="0"/>
              </a:spcBef>
              <a:spcAft>
                <a:spcPts val="0"/>
              </a:spcAft>
              <a:buSzPts val="800"/>
              <a:buNone/>
              <a:defRPr sz="800"/>
            </a:lvl8pPr>
            <a:lvl9pPr lvl="8">
              <a:spcBef>
                <a:spcPts val="0"/>
              </a:spcBef>
              <a:spcAft>
                <a:spcPts val="0"/>
              </a:spcAft>
              <a:buSzPts val="800"/>
              <a:buNone/>
              <a:defRPr sz="800"/>
            </a:lvl9pPr>
          </a:lstStyle>
          <a:p/>
        </p:txBody>
      </p:sp>
      <p:sp>
        <p:nvSpPr>
          <p:cNvPr id="331" name="Google Shape;331;p30"/>
          <p:cNvSpPr txBox="1"/>
          <p:nvPr>
            <p:ph idx="34" type="subTitle"/>
          </p:nvPr>
        </p:nvSpPr>
        <p:spPr>
          <a:xfrm>
            <a:off x="3824550" y="4166856"/>
            <a:ext cx="2026200" cy="219600"/>
          </a:xfrm>
          <a:prstGeom prst="rect">
            <a:avLst/>
          </a:prstGeom>
        </p:spPr>
        <p:txBody>
          <a:bodyPr anchorCtr="0" anchor="ctr" bIns="0" lIns="0" spcFirstLastPara="1" rIns="0" wrap="square" tIns="0">
            <a:noAutofit/>
          </a:bodyPr>
          <a:lstStyle>
            <a:lvl1pPr lvl="0">
              <a:spcBef>
                <a:spcPts val="0"/>
              </a:spcBef>
              <a:spcAft>
                <a:spcPts val="0"/>
              </a:spcAft>
              <a:buSzPts val="900"/>
              <a:buFont typeface="DM Sans Light"/>
              <a:buNone/>
              <a:defRPr sz="900">
                <a:latin typeface="DM Sans Light"/>
                <a:ea typeface="DM Sans Light"/>
                <a:cs typeface="DM Sans Light"/>
                <a:sym typeface="DM Sans Light"/>
              </a:defRPr>
            </a:lvl1pPr>
            <a:lvl2pPr lvl="1">
              <a:spcBef>
                <a:spcPts val="0"/>
              </a:spcBef>
              <a:spcAft>
                <a:spcPts val="0"/>
              </a:spcAft>
              <a:buSzPts val="900"/>
              <a:buFont typeface="DM Sans Light"/>
              <a:buNone/>
              <a:defRPr sz="900">
                <a:latin typeface="DM Sans Light"/>
                <a:ea typeface="DM Sans Light"/>
                <a:cs typeface="DM Sans Light"/>
                <a:sym typeface="DM Sans Light"/>
              </a:defRPr>
            </a:lvl2pPr>
            <a:lvl3pPr lvl="2">
              <a:spcBef>
                <a:spcPts val="0"/>
              </a:spcBef>
              <a:spcAft>
                <a:spcPts val="0"/>
              </a:spcAft>
              <a:buSzPts val="900"/>
              <a:buFont typeface="DM Sans Light"/>
              <a:buNone/>
              <a:defRPr sz="900">
                <a:latin typeface="DM Sans Light"/>
                <a:ea typeface="DM Sans Light"/>
                <a:cs typeface="DM Sans Light"/>
                <a:sym typeface="DM Sans Light"/>
              </a:defRPr>
            </a:lvl3pPr>
            <a:lvl4pPr lvl="3">
              <a:spcBef>
                <a:spcPts val="0"/>
              </a:spcBef>
              <a:spcAft>
                <a:spcPts val="0"/>
              </a:spcAft>
              <a:buSzPts val="900"/>
              <a:buFont typeface="DM Sans Light"/>
              <a:buNone/>
              <a:defRPr sz="900">
                <a:latin typeface="DM Sans Light"/>
                <a:ea typeface="DM Sans Light"/>
                <a:cs typeface="DM Sans Light"/>
                <a:sym typeface="DM Sans Light"/>
              </a:defRPr>
            </a:lvl4pPr>
            <a:lvl5pPr lvl="4">
              <a:spcBef>
                <a:spcPts val="0"/>
              </a:spcBef>
              <a:spcAft>
                <a:spcPts val="0"/>
              </a:spcAft>
              <a:buSzPts val="900"/>
              <a:buFont typeface="DM Sans Light"/>
              <a:buNone/>
              <a:defRPr sz="900">
                <a:latin typeface="DM Sans Light"/>
                <a:ea typeface="DM Sans Light"/>
                <a:cs typeface="DM Sans Light"/>
                <a:sym typeface="DM Sans Light"/>
              </a:defRPr>
            </a:lvl5pPr>
            <a:lvl6pPr lvl="5">
              <a:spcBef>
                <a:spcPts val="0"/>
              </a:spcBef>
              <a:spcAft>
                <a:spcPts val="0"/>
              </a:spcAft>
              <a:buSzPts val="900"/>
              <a:buFont typeface="DM Sans Light"/>
              <a:buNone/>
              <a:defRPr sz="900">
                <a:latin typeface="DM Sans Light"/>
                <a:ea typeface="DM Sans Light"/>
                <a:cs typeface="DM Sans Light"/>
                <a:sym typeface="DM Sans Light"/>
              </a:defRPr>
            </a:lvl6pPr>
            <a:lvl7pPr lvl="6">
              <a:spcBef>
                <a:spcPts val="0"/>
              </a:spcBef>
              <a:spcAft>
                <a:spcPts val="0"/>
              </a:spcAft>
              <a:buSzPts val="900"/>
              <a:buFont typeface="DM Sans Light"/>
              <a:buNone/>
              <a:defRPr sz="900">
                <a:latin typeface="DM Sans Light"/>
                <a:ea typeface="DM Sans Light"/>
                <a:cs typeface="DM Sans Light"/>
                <a:sym typeface="DM Sans Light"/>
              </a:defRPr>
            </a:lvl7pPr>
            <a:lvl8pPr lvl="7">
              <a:spcBef>
                <a:spcPts val="0"/>
              </a:spcBef>
              <a:spcAft>
                <a:spcPts val="0"/>
              </a:spcAft>
              <a:buSzPts val="900"/>
              <a:buFont typeface="DM Sans Light"/>
              <a:buNone/>
              <a:defRPr sz="900">
                <a:latin typeface="DM Sans Light"/>
                <a:ea typeface="DM Sans Light"/>
                <a:cs typeface="DM Sans Light"/>
                <a:sym typeface="DM Sans Light"/>
              </a:defRPr>
            </a:lvl8pPr>
            <a:lvl9pPr lvl="8">
              <a:spcBef>
                <a:spcPts val="0"/>
              </a:spcBef>
              <a:spcAft>
                <a:spcPts val="0"/>
              </a:spcAft>
              <a:buSzPts val="900"/>
              <a:buFont typeface="DM Sans Light"/>
              <a:buNone/>
              <a:defRPr sz="900">
                <a:latin typeface="DM Sans Light"/>
                <a:ea typeface="DM Sans Light"/>
                <a:cs typeface="DM Sans Light"/>
                <a:sym typeface="DM Sans Light"/>
              </a:defRPr>
            </a:lvl9pPr>
          </a:lstStyle>
          <a:p/>
        </p:txBody>
      </p:sp>
      <p:sp>
        <p:nvSpPr>
          <p:cNvPr id="332" name="Google Shape;332;p30"/>
          <p:cNvSpPr/>
          <p:nvPr>
            <p:ph idx="35" type="pic"/>
          </p:nvPr>
        </p:nvSpPr>
        <p:spPr>
          <a:xfrm>
            <a:off x="3154659" y="3805056"/>
            <a:ext cx="530400" cy="530400"/>
          </a:xfrm>
          <a:prstGeom prst="rect">
            <a:avLst/>
          </a:prstGeom>
          <a:noFill/>
          <a:ln>
            <a:noFill/>
          </a:ln>
        </p:spPr>
      </p:sp>
      <p:sp>
        <p:nvSpPr>
          <p:cNvPr id="333" name="Google Shape;333;p30"/>
          <p:cNvSpPr txBox="1"/>
          <p:nvPr>
            <p:ph type="title"/>
          </p:nvPr>
        </p:nvSpPr>
        <p:spPr>
          <a:xfrm>
            <a:off x="361975" y="962100"/>
            <a:ext cx="2450700" cy="587700"/>
          </a:xfrm>
          <a:prstGeom prst="rect">
            <a:avLst/>
          </a:prstGeom>
        </p:spPr>
        <p:txBody>
          <a:bodyPr anchorCtr="0" anchor="t" bIns="0" lIns="0" spcFirstLastPara="1" rIns="0" wrap="square" tIns="0">
            <a:spAutoFit/>
          </a:bodyPr>
          <a:lstStyle>
            <a:lvl1pPr lvl="0">
              <a:lnSpc>
                <a:spcPct val="90000"/>
              </a:lnSpc>
              <a:spcBef>
                <a:spcPts val="0"/>
              </a:spcBef>
              <a:spcAft>
                <a:spcPts val="0"/>
              </a:spcAft>
              <a:buNone/>
              <a:defRPr sz="3600"/>
            </a:lvl1pPr>
            <a:lvl2pPr lvl="1">
              <a:lnSpc>
                <a:spcPct val="90000"/>
              </a:lnSpc>
              <a:spcBef>
                <a:spcPts val="0"/>
              </a:spcBef>
              <a:spcAft>
                <a:spcPts val="0"/>
              </a:spcAft>
              <a:buNone/>
              <a:defRPr sz="3600"/>
            </a:lvl2pPr>
            <a:lvl3pPr lvl="2">
              <a:lnSpc>
                <a:spcPct val="90000"/>
              </a:lnSpc>
              <a:spcBef>
                <a:spcPts val="0"/>
              </a:spcBef>
              <a:spcAft>
                <a:spcPts val="0"/>
              </a:spcAft>
              <a:buNone/>
              <a:defRPr sz="3600"/>
            </a:lvl3pPr>
            <a:lvl4pPr lvl="3">
              <a:lnSpc>
                <a:spcPct val="90000"/>
              </a:lnSpc>
              <a:spcBef>
                <a:spcPts val="0"/>
              </a:spcBef>
              <a:spcAft>
                <a:spcPts val="0"/>
              </a:spcAft>
              <a:buNone/>
              <a:defRPr sz="3600"/>
            </a:lvl4pPr>
            <a:lvl5pPr lvl="4">
              <a:lnSpc>
                <a:spcPct val="90000"/>
              </a:lnSpc>
              <a:spcBef>
                <a:spcPts val="0"/>
              </a:spcBef>
              <a:spcAft>
                <a:spcPts val="0"/>
              </a:spcAft>
              <a:buNone/>
              <a:defRPr sz="3600"/>
            </a:lvl5pPr>
            <a:lvl6pPr lvl="5">
              <a:lnSpc>
                <a:spcPct val="90000"/>
              </a:lnSpc>
              <a:spcBef>
                <a:spcPts val="0"/>
              </a:spcBef>
              <a:spcAft>
                <a:spcPts val="0"/>
              </a:spcAft>
              <a:buNone/>
              <a:defRPr sz="3600"/>
            </a:lvl6pPr>
            <a:lvl7pPr lvl="6">
              <a:lnSpc>
                <a:spcPct val="90000"/>
              </a:lnSpc>
              <a:spcBef>
                <a:spcPts val="0"/>
              </a:spcBef>
              <a:spcAft>
                <a:spcPts val="0"/>
              </a:spcAft>
              <a:buNone/>
              <a:defRPr sz="3600"/>
            </a:lvl7pPr>
            <a:lvl8pPr lvl="7">
              <a:lnSpc>
                <a:spcPct val="90000"/>
              </a:lnSpc>
              <a:spcBef>
                <a:spcPts val="0"/>
              </a:spcBef>
              <a:spcAft>
                <a:spcPts val="0"/>
              </a:spcAft>
              <a:buNone/>
              <a:defRPr sz="3600"/>
            </a:lvl8pPr>
            <a:lvl9pPr lvl="8">
              <a:lnSpc>
                <a:spcPct val="90000"/>
              </a:lnSpc>
              <a:spcBef>
                <a:spcPts val="0"/>
              </a:spcBef>
              <a:spcAft>
                <a:spcPts val="0"/>
              </a:spcAft>
              <a:buNone/>
              <a:defRPr sz="3600"/>
            </a:lvl9pPr>
          </a:lstStyle>
          <a:p/>
        </p:txBody>
      </p:sp>
      <p:sp>
        <p:nvSpPr>
          <p:cNvPr id="334" name="Google Shape;334;p30"/>
          <p:cNvSpPr txBox="1"/>
          <p:nvPr>
            <p:ph idx="12" type="sldNum"/>
          </p:nvPr>
        </p:nvSpPr>
        <p:spPr>
          <a:xfrm>
            <a:off x="8227975" y="217725"/>
            <a:ext cx="548700" cy="234000"/>
          </a:xfrm>
          <a:prstGeom prst="rect">
            <a:avLst/>
          </a:prstGeom>
          <a:noFill/>
          <a:ln>
            <a:noFill/>
          </a:ln>
        </p:spPr>
        <p:txBody>
          <a:bodyPr anchorCtr="0" anchor="ctr" bIns="91425" lIns="0" spcFirstLastPara="1" rIns="0" wrap="square" tIns="91425">
            <a:noAutofit/>
          </a:bodyPr>
          <a:lstStyle>
            <a:lvl1pPr lvl="0" algn="r">
              <a:buNone/>
              <a:defRPr sz="700">
                <a:solidFill>
                  <a:schemeClr val="lt1"/>
                </a:solidFill>
                <a:latin typeface="DM Sans"/>
                <a:ea typeface="DM Sans"/>
                <a:cs typeface="DM Sans"/>
                <a:sym typeface="DM Sans"/>
              </a:defRPr>
            </a:lvl1pPr>
            <a:lvl2pPr lvl="1" algn="r">
              <a:buNone/>
              <a:defRPr sz="700">
                <a:solidFill>
                  <a:schemeClr val="lt1"/>
                </a:solidFill>
                <a:latin typeface="DM Sans"/>
                <a:ea typeface="DM Sans"/>
                <a:cs typeface="DM Sans"/>
                <a:sym typeface="DM Sans"/>
              </a:defRPr>
            </a:lvl2pPr>
            <a:lvl3pPr lvl="2" algn="r">
              <a:buNone/>
              <a:defRPr sz="700">
                <a:solidFill>
                  <a:schemeClr val="lt1"/>
                </a:solidFill>
                <a:latin typeface="DM Sans"/>
                <a:ea typeface="DM Sans"/>
                <a:cs typeface="DM Sans"/>
                <a:sym typeface="DM Sans"/>
              </a:defRPr>
            </a:lvl3pPr>
            <a:lvl4pPr lvl="3" algn="r">
              <a:buNone/>
              <a:defRPr sz="700">
                <a:solidFill>
                  <a:schemeClr val="lt1"/>
                </a:solidFill>
                <a:latin typeface="DM Sans"/>
                <a:ea typeface="DM Sans"/>
                <a:cs typeface="DM Sans"/>
                <a:sym typeface="DM Sans"/>
              </a:defRPr>
            </a:lvl4pPr>
            <a:lvl5pPr lvl="4" algn="r">
              <a:buNone/>
              <a:defRPr sz="700">
                <a:solidFill>
                  <a:schemeClr val="lt1"/>
                </a:solidFill>
                <a:latin typeface="DM Sans"/>
                <a:ea typeface="DM Sans"/>
                <a:cs typeface="DM Sans"/>
                <a:sym typeface="DM Sans"/>
              </a:defRPr>
            </a:lvl5pPr>
            <a:lvl6pPr lvl="5" algn="r">
              <a:buNone/>
              <a:defRPr sz="700">
                <a:solidFill>
                  <a:schemeClr val="lt1"/>
                </a:solidFill>
                <a:latin typeface="DM Sans"/>
                <a:ea typeface="DM Sans"/>
                <a:cs typeface="DM Sans"/>
                <a:sym typeface="DM Sans"/>
              </a:defRPr>
            </a:lvl6pPr>
            <a:lvl7pPr lvl="6" algn="r">
              <a:buNone/>
              <a:defRPr sz="700">
                <a:solidFill>
                  <a:schemeClr val="lt1"/>
                </a:solidFill>
                <a:latin typeface="DM Sans"/>
                <a:ea typeface="DM Sans"/>
                <a:cs typeface="DM Sans"/>
                <a:sym typeface="DM Sans"/>
              </a:defRPr>
            </a:lvl7pPr>
            <a:lvl8pPr lvl="7" algn="r">
              <a:buNone/>
              <a:defRPr sz="700">
                <a:solidFill>
                  <a:schemeClr val="lt1"/>
                </a:solidFill>
                <a:latin typeface="DM Sans"/>
                <a:ea typeface="DM Sans"/>
                <a:cs typeface="DM Sans"/>
                <a:sym typeface="DM Sans"/>
              </a:defRPr>
            </a:lvl8pPr>
            <a:lvl9pPr lvl="8" algn="r">
              <a:buNone/>
              <a:defRPr sz="700">
                <a:solidFill>
                  <a:schemeClr val="lt1"/>
                </a:solidFill>
                <a:latin typeface="DM Sans"/>
                <a:ea typeface="DM Sans"/>
                <a:cs typeface="DM Sans"/>
                <a:sym typeface="DM Sans"/>
              </a:defRPr>
            </a:lvl9pPr>
          </a:lstStyle>
          <a:p>
            <a:pPr indent="0" lvl="0" marL="0" rtl="0" algn="r">
              <a:spcBef>
                <a:spcPts val="0"/>
              </a:spcBef>
              <a:spcAft>
                <a:spcPts val="0"/>
              </a:spcAft>
              <a:buNone/>
            </a:pPr>
            <a:fld id="{00000000-1234-1234-1234-123412341234}" type="slidenum">
              <a:rPr lang="en"/>
              <a:t>‹#›</a:t>
            </a:fld>
            <a:endParaRPr/>
          </a:p>
        </p:txBody>
      </p:sp>
      <p:sp>
        <p:nvSpPr>
          <p:cNvPr id="335" name="Google Shape;335;p30"/>
          <p:cNvSpPr txBox="1"/>
          <p:nvPr>
            <p:ph idx="36" type="subTitle"/>
          </p:nvPr>
        </p:nvSpPr>
        <p:spPr>
          <a:xfrm>
            <a:off x="361975" y="217725"/>
            <a:ext cx="4163100" cy="237600"/>
          </a:xfrm>
          <a:prstGeom prst="rect">
            <a:avLst/>
          </a:prstGeom>
        </p:spPr>
        <p:txBody>
          <a:bodyPr anchorCtr="0" anchor="ctr" bIns="0" lIns="0" spcFirstLastPara="1" rIns="0" wrap="square" tIns="0">
            <a:noAutofit/>
          </a:bodyPr>
          <a:lstStyle>
            <a:lvl1pPr lvl="0">
              <a:spcBef>
                <a:spcPts val="0"/>
              </a:spcBef>
              <a:spcAft>
                <a:spcPts val="0"/>
              </a:spcAft>
              <a:buSzPts val="700"/>
              <a:buFont typeface="DM Sans"/>
              <a:buNone/>
              <a:defRPr sz="700">
                <a:latin typeface="DM Sans"/>
                <a:ea typeface="DM Sans"/>
                <a:cs typeface="DM Sans"/>
                <a:sym typeface="DM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eyebrow ">
  <p:cSld name="BLANK_1_1_1_1_2_1">
    <p:spTree>
      <p:nvGrpSpPr>
        <p:cNvPr id="21" name="Shape 21"/>
        <p:cNvGrpSpPr/>
        <p:nvPr/>
      </p:nvGrpSpPr>
      <p:grpSpPr>
        <a:xfrm>
          <a:off x="0" y="0"/>
          <a:ext cx="0" cy="0"/>
          <a:chOff x="0" y="0"/>
          <a:chExt cx="0" cy="0"/>
        </a:xfrm>
      </p:grpSpPr>
      <p:sp>
        <p:nvSpPr>
          <p:cNvPr id="22" name="Google Shape;22;p4"/>
          <p:cNvSpPr txBox="1"/>
          <p:nvPr>
            <p:ph idx="12" type="sldNum"/>
          </p:nvPr>
        </p:nvSpPr>
        <p:spPr>
          <a:xfrm>
            <a:off x="8227975" y="217725"/>
            <a:ext cx="548700" cy="234000"/>
          </a:xfrm>
          <a:prstGeom prst="rect">
            <a:avLst/>
          </a:prstGeom>
          <a:noFill/>
          <a:ln>
            <a:noFill/>
          </a:ln>
        </p:spPr>
        <p:txBody>
          <a:bodyPr anchorCtr="0" anchor="ctr" bIns="91425" lIns="0" spcFirstLastPara="1" rIns="0" wrap="square" tIns="91425">
            <a:noAutofit/>
          </a:bodyPr>
          <a:lstStyle>
            <a:lvl1pPr lvl="0" algn="r">
              <a:buNone/>
              <a:defRPr sz="700">
                <a:solidFill>
                  <a:schemeClr val="lt1"/>
                </a:solidFill>
                <a:latin typeface="DM Sans"/>
                <a:ea typeface="DM Sans"/>
                <a:cs typeface="DM Sans"/>
                <a:sym typeface="DM Sans"/>
              </a:defRPr>
            </a:lvl1pPr>
            <a:lvl2pPr lvl="1" algn="r">
              <a:buNone/>
              <a:defRPr sz="700">
                <a:solidFill>
                  <a:schemeClr val="lt1"/>
                </a:solidFill>
                <a:latin typeface="DM Sans"/>
                <a:ea typeface="DM Sans"/>
                <a:cs typeface="DM Sans"/>
                <a:sym typeface="DM Sans"/>
              </a:defRPr>
            </a:lvl2pPr>
            <a:lvl3pPr lvl="2" algn="r">
              <a:buNone/>
              <a:defRPr sz="700">
                <a:solidFill>
                  <a:schemeClr val="lt1"/>
                </a:solidFill>
                <a:latin typeface="DM Sans"/>
                <a:ea typeface="DM Sans"/>
                <a:cs typeface="DM Sans"/>
                <a:sym typeface="DM Sans"/>
              </a:defRPr>
            </a:lvl3pPr>
            <a:lvl4pPr lvl="3" algn="r">
              <a:buNone/>
              <a:defRPr sz="700">
                <a:solidFill>
                  <a:schemeClr val="lt1"/>
                </a:solidFill>
                <a:latin typeface="DM Sans"/>
                <a:ea typeface="DM Sans"/>
                <a:cs typeface="DM Sans"/>
                <a:sym typeface="DM Sans"/>
              </a:defRPr>
            </a:lvl4pPr>
            <a:lvl5pPr lvl="4" algn="r">
              <a:buNone/>
              <a:defRPr sz="700">
                <a:solidFill>
                  <a:schemeClr val="lt1"/>
                </a:solidFill>
                <a:latin typeface="DM Sans"/>
                <a:ea typeface="DM Sans"/>
                <a:cs typeface="DM Sans"/>
                <a:sym typeface="DM Sans"/>
              </a:defRPr>
            </a:lvl5pPr>
            <a:lvl6pPr lvl="5" algn="r">
              <a:buNone/>
              <a:defRPr sz="700">
                <a:solidFill>
                  <a:schemeClr val="lt1"/>
                </a:solidFill>
                <a:latin typeface="DM Sans"/>
                <a:ea typeface="DM Sans"/>
                <a:cs typeface="DM Sans"/>
                <a:sym typeface="DM Sans"/>
              </a:defRPr>
            </a:lvl6pPr>
            <a:lvl7pPr lvl="6" algn="r">
              <a:buNone/>
              <a:defRPr sz="700">
                <a:solidFill>
                  <a:schemeClr val="lt1"/>
                </a:solidFill>
                <a:latin typeface="DM Sans"/>
                <a:ea typeface="DM Sans"/>
                <a:cs typeface="DM Sans"/>
                <a:sym typeface="DM Sans"/>
              </a:defRPr>
            </a:lvl7pPr>
            <a:lvl8pPr lvl="7" algn="r">
              <a:buNone/>
              <a:defRPr sz="700">
                <a:solidFill>
                  <a:schemeClr val="lt1"/>
                </a:solidFill>
                <a:latin typeface="DM Sans"/>
                <a:ea typeface="DM Sans"/>
                <a:cs typeface="DM Sans"/>
                <a:sym typeface="DM Sans"/>
              </a:defRPr>
            </a:lvl8pPr>
            <a:lvl9pPr lvl="8" algn="r">
              <a:buNone/>
              <a:defRPr sz="700">
                <a:solidFill>
                  <a:schemeClr val="lt1"/>
                </a:solidFill>
                <a:latin typeface="DM Sans"/>
                <a:ea typeface="DM Sans"/>
                <a:cs typeface="DM Sans"/>
                <a:sym typeface="DM Sans"/>
              </a:defRPr>
            </a:lvl9pPr>
          </a:lstStyle>
          <a:p>
            <a:pPr indent="0" lvl="0" marL="0" rtl="0" algn="r">
              <a:spcBef>
                <a:spcPts val="0"/>
              </a:spcBef>
              <a:spcAft>
                <a:spcPts val="0"/>
              </a:spcAft>
              <a:buNone/>
            </a:pPr>
            <a:fld id="{00000000-1234-1234-1234-123412341234}" type="slidenum">
              <a:rPr lang="en"/>
              <a:t>‹#›</a:t>
            </a:fld>
            <a:endParaRPr/>
          </a:p>
        </p:txBody>
      </p:sp>
      <p:sp>
        <p:nvSpPr>
          <p:cNvPr id="23" name="Google Shape;23;p4"/>
          <p:cNvSpPr txBox="1"/>
          <p:nvPr>
            <p:ph type="title"/>
          </p:nvPr>
        </p:nvSpPr>
        <p:spPr>
          <a:xfrm>
            <a:off x="361975" y="988557"/>
            <a:ext cx="5018400" cy="587700"/>
          </a:xfrm>
          <a:prstGeom prst="rect">
            <a:avLst/>
          </a:prstGeom>
        </p:spPr>
        <p:txBody>
          <a:bodyPr anchorCtr="0" anchor="t" bIns="0" lIns="0" spcFirstLastPara="1" rIns="0" wrap="square" tIns="0">
            <a:spAutoFit/>
          </a:bodyPr>
          <a:lstStyle>
            <a:lvl1pPr lvl="0">
              <a:lnSpc>
                <a:spcPct val="90000"/>
              </a:lnSpc>
              <a:spcBef>
                <a:spcPts val="0"/>
              </a:spcBef>
              <a:spcAft>
                <a:spcPts val="0"/>
              </a:spcAft>
              <a:buNone/>
              <a:defRPr sz="2200"/>
            </a:lvl1pPr>
            <a:lvl2pPr lvl="1">
              <a:lnSpc>
                <a:spcPct val="90000"/>
              </a:lnSpc>
              <a:spcBef>
                <a:spcPts val="0"/>
              </a:spcBef>
              <a:spcAft>
                <a:spcPts val="0"/>
              </a:spcAft>
              <a:buNone/>
              <a:defRPr sz="2200"/>
            </a:lvl2pPr>
            <a:lvl3pPr lvl="2">
              <a:lnSpc>
                <a:spcPct val="90000"/>
              </a:lnSpc>
              <a:spcBef>
                <a:spcPts val="0"/>
              </a:spcBef>
              <a:spcAft>
                <a:spcPts val="0"/>
              </a:spcAft>
              <a:buNone/>
              <a:defRPr sz="2200"/>
            </a:lvl3pPr>
            <a:lvl4pPr lvl="3">
              <a:lnSpc>
                <a:spcPct val="90000"/>
              </a:lnSpc>
              <a:spcBef>
                <a:spcPts val="0"/>
              </a:spcBef>
              <a:spcAft>
                <a:spcPts val="0"/>
              </a:spcAft>
              <a:buNone/>
              <a:defRPr sz="2200"/>
            </a:lvl4pPr>
            <a:lvl5pPr lvl="4">
              <a:lnSpc>
                <a:spcPct val="90000"/>
              </a:lnSpc>
              <a:spcBef>
                <a:spcPts val="0"/>
              </a:spcBef>
              <a:spcAft>
                <a:spcPts val="0"/>
              </a:spcAft>
              <a:buNone/>
              <a:defRPr sz="2200"/>
            </a:lvl5pPr>
            <a:lvl6pPr lvl="5">
              <a:lnSpc>
                <a:spcPct val="90000"/>
              </a:lnSpc>
              <a:spcBef>
                <a:spcPts val="0"/>
              </a:spcBef>
              <a:spcAft>
                <a:spcPts val="0"/>
              </a:spcAft>
              <a:buNone/>
              <a:defRPr sz="2200"/>
            </a:lvl6pPr>
            <a:lvl7pPr lvl="6">
              <a:lnSpc>
                <a:spcPct val="90000"/>
              </a:lnSpc>
              <a:spcBef>
                <a:spcPts val="0"/>
              </a:spcBef>
              <a:spcAft>
                <a:spcPts val="0"/>
              </a:spcAft>
              <a:buNone/>
              <a:defRPr sz="2200"/>
            </a:lvl7pPr>
            <a:lvl8pPr lvl="7">
              <a:lnSpc>
                <a:spcPct val="90000"/>
              </a:lnSpc>
              <a:spcBef>
                <a:spcPts val="0"/>
              </a:spcBef>
              <a:spcAft>
                <a:spcPts val="0"/>
              </a:spcAft>
              <a:buNone/>
              <a:defRPr sz="2200"/>
            </a:lvl8pPr>
            <a:lvl9pPr lvl="8">
              <a:lnSpc>
                <a:spcPct val="90000"/>
              </a:lnSpc>
              <a:spcBef>
                <a:spcPts val="0"/>
              </a:spcBef>
              <a:spcAft>
                <a:spcPts val="0"/>
              </a:spcAft>
              <a:buNone/>
              <a:defRPr sz="2200"/>
            </a:lvl9pPr>
          </a:lstStyle>
          <a:p/>
        </p:txBody>
      </p:sp>
      <p:sp>
        <p:nvSpPr>
          <p:cNvPr id="24" name="Google Shape;24;p4"/>
          <p:cNvSpPr txBox="1"/>
          <p:nvPr>
            <p:ph idx="1" type="subTitle"/>
          </p:nvPr>
        </p:nvSpPr>
        <p:spPr>
          <a:xfrm>
            <a:off x="361975" y="732775"/>
            <a:ext cx="4163100" cy="138600"/>
          </a:xfrm>
          <a:prstGeom prst="rect">
            <a:avLst/>
          </a:prstGeom>
        </p:spPr>
        <p:txBody>
          <a:bodyPr anchorCtr="0" anchor="b" bIns="0" lIns="0" spcFirstLastPara="1" rIns="0" wrap="square" tIns="0">
            <a:spAutoFit/>
          </a:bodyPr>
          <a:lstStyle>
            <a:lvl1pPr lvl="0">
              <a:spcBef>
                <a:spcPts val="0"/>
              </a:spcBef>
              <a:spcAft>
                <a:spcPts val="0"/>
              </a:spcAft>
              <a:buSzPts val="1000"/>
              <a:buFont typeface="DM Sans Light"/>
              <a:buNone/>
              <a:defRPr sz="1000">
                <a:latin typeface="DM Sans Light"/>
                <a:ea typeface="DM Sans Light"/>
                <a:cs typeface="DM Sans Light"/>
                <a:sym typeface="DM Sans Light"/>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5" name="Google Shape;25;p4"/>
          <p:cNvSpPr txBox="1"/>
          <p:nvPr>
            <p:ph idx="2" type="subTitle"/>
          </p:nvPr>
        </p:nvSpPr>
        <p:spPr>
          <a:xfrm>
            <a:off x="361975" y="217725"/>
            <a:ext cx="4163100" cy="237600"/>
          </a:xfrm>
          <a:prstGeom prst="rect">
            <a:avLst/>
          </a:prstGeom>
        </p:spPr>
        <p:txBody>
          <a:bodyPr anchorCtr="0" anchor="ctr" bIns="0" lIns="0" spcFirstLastPara="1" rIns="0" wrap="square" tIns="0">
            <a:noAutofit/>
          </a:bodyPr>
          <a:lstStyle>
            <a:lvl1pPr lvl="0">
              <a:spcBef>
                <a:spcPts val="0"/>
              </a:spcBef>
              <a:spcAft>
                <a:spcPts val="0"/>
              </a:spcAft>
              <a:buSzPts val="700"/>
              <a:buFont typeface="DM Sans"/>
              <a:buNone/>
              <a:defRPr sz="700">
                <a:latin typeface="DM Sans"/>
                <a:ea typeface="DM Sans"/>
                <a:cs typeface="DM Sans"/>
                <a:sym typeface="DM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potlight - Alt 2">
  <p:cSld name="CUSTOM_7_1">
    <p:bg>
      <p:bgPr>
        <a:solidFill>
          <a:schemeClr val="accent2"/>
        </a:solidFill>
      </p:bgPr>
    </p:bg>
    <p:spTree>
      <p:nvGrpSpPr>
        <p:cNvPr id="336" name="Shape 336"/>
        <p:cNvGrpSpPr/>
        <p:nvPr/>
      </p:nvGrpSpPr>
      <p:grpSpPr>
        <a:xfrm>
          <a:off x="0" y="0"/>
          <a:ext cx="0" cy="0"/>
          <a:chOff x="0" y="0"/>
          <a:chExt cx="0" cy="0"/>
        </a:xfrm>
      </p:grpSpPr>
      <p:sp>
        <p:nvSpPr>
          <p:cNvPr id="337" name="Google Shape;337;p31"/>
          <p:cNvSpPr/>
          <p:nvPr/>
        </p:nvSpPr>
        <p:spPr>
          <a:xfrm>
            <a:off x="0" y="0"/>
            <a:ext cx="45675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DM Sans"/>
              <a:ea typeface="DM Sans"/>
              <a:cs typeface="DM Sans"/>
              <a:sym typeface="DM Sans"/>
            </a:endParaRPr>
          </a:p>
        </p:txBody>
      </p:sp>
      <p:sp>
        <p:nvSpPr>
          <p:cNvPr id="338" name="Google Shape;338;p31"/>
          <p:cNvSpPr txBox="1"/>
          <p:nvPr>
            <p:ph type="title"/>
          </p:nvPr>
        </p:nvSpPr>
        <p:spPr>
          <a:xfrm>
            <a:off x="4975925" y="989088"/>
            <a:ext cx="3783600" cy="587700"/>
          </a:xfrm>
          <a:prstGeom prst="rect">
            <a:avLst/>
          </a:prstGeom>
        </p:spPr>
        <p:txBody>
          <a:bodyPr anchorCtr="0" anchor="t" bIns="0" lIns="0" spcFirstLastPara="1" rIns="0" wrap="square" tIns="0">
            <a:noAutofit/>
          </a:bodyPr>
          <a:lstStyle>
            <a:lvl1pPr lvl="0">
              <a:lnSpc>
                <a:spcPct val="90000"/>
              </a:lnSpc>
              <a:spcBef>
                <a:spcPts val="0"/>
              </a:spcBef>
              <a:spcAft>
                <a:spcPts val="0"/>
              </a:spcAft>
              <a:buNone/>
              <a:defRPr sz="3600"/>
            </a:lvl1pPr>
            <a:lvl2pPr lvl="1">
              <a:lnSpc>
                <a:spcPct val="90000"/>
              </a:lnSpc>
              <a:spcBef>
                <a:spcPts val="0"/>
              </a:spcBef>
              <a:spcAft>
                <a:spcPts val="0"/>
              </a:spcAft>
              <a:buNone/>
              <a:defRPr sz="3600"/>
            </a:lvl2pPr>
            <a:lvl3pPr lvl="2">
              <a:lnSpc>
                <a:spcPct val="90000"/>
              </a:lnSpc>
              <a:spcBef>
                <a:spcPts val="0"/>
              </a:spcBef>
              <a:spcAft>
                <a:spcPts val="0"/>
              </a:spcAft>
              <a:buNone/>
              <a:defRPr sz="3600"/>
            </a:lvl3pPr>
            <a:lvl4pPr lvl="3">
              <a:lnSpc>
                <a:spcPct val="90000"/>
              </a:lnSpc>
              <a:spcBef>
                <a:spcPts val="0"/>
              </a:spcBef>
              <a:spcAft>
                <a:spcPts val="0"/>
              </a:spcAft>
              <a:buNone/>
              <a:defRPr sz="3600"/>
            </a:lvl4pPr>
            <a:lvl5pPr lvl="4">
              <a:lnSpc>
                <a:spcPct val="90000"/>
              </a:lnSpc>
              <a:spcBef>
                <a:spcPts val="0"/>
              </a:spcBef>
              <a:spcAft>
                <a:spcPts val="0"/>
              </a:spcAft>
              <a:buNone/>
              <a:defRPr sz="3600"/>
            </a:lvl5pPr>
            <a:lvl6pPr lvl="5">
              <a:lnSpc>
                <a:spcPct val="90000"/>
              </a:lnSpc>
              <a:spcBef>
                <a:spcPts val="0"/>
              </a:spcBef>
              <a:spcAft>
                <a:spcPts val="0"/>
              </a:spcAft>
              <a:buNone/>
              <a:defRPr sz="3600"/>
            </a:lvl6pPr>
            <a:lvl7pPr lvl="6">
              <a:lnSpc>
                <a:spcPct val="90000"/>
              </a:lnSpc>
              <a:spcBef>
                <a:spcPts val="0"/>
              </a:spcBef>
              <a:spcAft>
                <a:spcPts val="0"/>
              </a:spcAft>
              <a:buNone/>
              <a:defRPr sz="3600"/>
            </a:lvl7pPr>
            <a:lvl8pPr lvl="7">
              <a:lnSpc>
                <a:spcPct val="90000"/>
              </a:lnSpc>
              <a:spcBef>
                <a:spcPts val="0"/>
              </a:spcBef>
              <a:spcAft>
                <a:spcPts val="0"/>
              </a:spcAft>
              <a:buNone/>
              <a:defRPr sz="3600"/>
            </a:lvl8pPr>
            <a:lvl9pPr lvl="8">
              <a:lnSpc>
                <a:spcPct val="90000"/>
              </a:lnSpc>
              <a:spcBef>
                <a:spcPts val="0"/>
              </a:spcBef>
              <a:spcAft>
                <a:spcPts val="0"/>
              </a:spcAft>
              <a:buNone/>
              <a:defRPr sz="3600"/>
            </a:lvl9pPr>
          </a:lstStyle>
          <a:p/>
        </p:txBody>
      </p:sp>
      <p:sp>
        <p:nvSpPr>
          <p:cNvPr id="339" name="Google Shape;339;p31"/>
          <p:cNvSpPr/>
          <p:nvPr>
            <p:ph idx="2" type="pic"/>
          </p:nvPr>
        </p:nvSpPr>
        <p:spPr>
          <a:xfrm flipH="1">
            <a:off x="953803" y="1066100"/>
            <a:ext cx="2664300" cy="3002700"/>
          </a:xfrm>
          <a:prstGeom prst="rect">
            <a:avLst/>
          </a:prstGeom>
          <a:noFill/>
          <a:ln>
            <a:noFill/>
          </a:ln>
        </p:spPr>
      </p:sp>
      <p:sp>
        <p:nvSpPr>
          <p:cNvPr id="340" name="Google Shape;340;p31"/>
          <p:cNvSpPr txBox="1"/>
          <p:nvPr>
            <p:ph idx="1" type="body"/>
          </p:nvPr>
        </p:nvSpPr>
        <p:spPr>
          <a:xfrm>
            <a:off x="4975925" y="4125662"/>
            <a:ext cx="3783600" cy="461700"/>
          </a:xfrm>
          <a:prstGeom prst="rect">
            <a:avLst/>
          </a:prstGeom>
          <a:noFill/>
        </p:spPr>
        <p:txBody>
          <a:bodyPr anchorCtr="0" anchor="b" bIns="0" lIns="0" spcFirstLastPara="1" rIns="0" wrap="square" tIns="0">
            <a:noAutofit/>
          </a:bodyPr>
          <a:lstStyle>
            <a:lvl1pPr indent="-292100" lvl="0" marL="457200">
              <a:spcBef>
                <a:spcPts val="0"/>
              </a:spcBef>
              <a:spcAft>
                <a:spcPts val="0"/>
              </a:spcAft>
              <a:buClr>
                <a:schemeClr val="lt1"/>
              </a:buClr>
              <a:buSzPts val="1000"/>
              <a:buFont typeface="DM Sans Light"/>
              <a:buChar char="●"/>
              <a:defRPr sz="1000">
                <a:latin typeface="DM Sans Light"/>
                <a:ea typeface="DM Sans Light"/>
                <a:cs typeface="DM Sans Light"/>
                <a:sym typeface="DM Sans Light"/>
              </a:defRPr>
            </a:lvl1pPr>
            <a:lvl2pPr indent="-292100" lvl="1" marL="914400">
              <a:spcBef>
                <a:spcPts val="0"/>
              </a:spcBef>
              <a:spcAft>
                <a:spcPts val="0"/>
              </a:spcAft>
              <a:buClr>
                <a:schemeClr val="lt1"/>
              </a:buClr>
              <a:buSzPts val="1000"/>
              <a:buFont typeface="DM Sans Light"/>
              <a:buChar char="○"/>
              <a:defRPr sz="1000">
                <a:latin typeface="DM Sans Light"/>
                <a:ea typeface="DM Sans Light"/>
                <a:cs typeface="DM Sans Light"/>
                <a:sym typeface="DM Sans Light"/>
              </a:defRPr>
            </a:lvl2pPr>
            <a:lvl3pPr indent="-292100" lvl="2" marL="1371600">
              <a:spcBef>
                <a:spcPts val="0"/>
              </a:spcBef>
              <a:spcAft>
                <a:spcPts val="0"/>
              </a:spcAft>
              <a:buClr>
                <a:schemeClr val="lt1"/>
              </a:buClr>
              <a:buSzPts val="1000"/>
              <a:buFont typeface="DM Sans Light"/>
              <a:buChar char="■"/>
              <a:defRPr sz="1000">
                <a:latin typeface="DM Sans Light"/>
                <a:ea typeface="DM Sans Light"/>
                <a:cs typeface="DM Sans Light"/>
                <a:sym typeface="DM Sans Light"/>
              </a:defRPr>
            </a:lvl3pPr>
            <a:lvl4pPr indent="-292100" lvl="3" marL="1828800">
              <a:spcBef>
                <a:spcPts val="0"/>
              </a:spcBef>
              <a:spcAft>
                <a:spcPts val="0"/>
              </a:spcAft>
              <a:buClr>
                <a:schemeClr val="lt1"/>
              </a:buClr>
              <a:buSzPts val="1000"/>
              <a:buFont typeface="DM Sans Light"/>
              <a:buChar char="●"/>
              <a:defRPr sz="1000">
                <a:latin typeface="DM Sans Light"/>
                <a:ea typeface="DM Sans Light"/>
                <a:cs typeface="DM Sans Light"/>
                <a:sym typeface="DM Sans Light"/>
              </a:defRPr>
            </a:lvl4pPr>
            <a:lvl5pPr indent="-292100" lvl="4" marL="2286000">
              <a:spcBef>
                <a:spcPts val="0"/>
              </a:spcBef>
              <a:spcAft>
                <a:spcPts val="0"/>
              </a:spcAft>
              <a:buClr>
                <a:schemeClr val="lt1"/>
              </a:buClr>
              <a:buSzPts val="1000"/>
              <a:buFont typeface="DM Sans Light"/>
              <a:buChar char="○"/>
              <a:defRPr sz="1000">
                <a:latin typeface="DM Sans Light"/>
                <a:ea typeface="DM Sans Light"/>
                <a:cs typeface="DM Sans Light"/>
                <a:sym typeface="DM Sans Light"/>
              </a:defRPr>
            </a:lvl5pPr>
            <a:lvl6pPr indent="-292100" lvl="5" marL="2743200">
              <a:spcBef>
                <a:spcPts val="0"/>
              </a:spcBef>
              <a:spcAft>
                <a:spcPts val="0"/>
              </a:spcAft>
              <a:buClr>
                <a:schemeClr val="lt1"/>
              </a:buClr>
              <a:buSzPts val="1000"/>
              <a:buFont typeface="DM Sans Light"/>
              <a:buChar char="■"/>
              <a:defRPr sz="1000">
                <a:latin typeface="DM Sans Light"/>
                <a:ea typeface="DM Sans Light"/>
                <a:cs typeface="DM Sans Light"/>
                <a:sym typeface="DM Sans Light"/>
              </a:defRPr>
            </a:lvl6pPr>
            <a:lvl7pPr indent="-292100" lvl="6" marL="3200400">
              <a:spcBef>
                <a:spcPts val="0"/>
              </a:spcBef>
              <a:spcAft>
                <a:spcPts val="0"/>
              </a:spcAft>
              <a:buClr>
                <a:schemeClr val="lt1"/>
              </a:buClr>
              <a:buSzPts val="1000"/>
              <a:buFont typeface="DM Sans Light"/>
              <a:buChar char="●"/>
              <a:defRPr sz="1000">
                <a:latin typeface="DM Sans Light"/>
                <a:ea typeface="DM Sans Light"/>
                <a:cs typeface="DM Sans Light"/>
                <a:sym typeface="DM Sans Light"/>
              </a:defRPr>
            </a:lvl7pPr>
            <a:lvl8pPr indent="-292100" lvl="7" marL="3657600">
              <a:spcBef>
                <a:spcPts val="0"/>
              </a:spcBef>
              <a:spcAft>
                <a:spcPts val="0"/>
              </a:spcAft>
              <a:buClr>
                <a:schemeClr val="lt1"/>
              </a:buClr>
              <a:buSzPts val="1000"/>
              <a:buFont typeface="DM Sans Light"/>
              <a:buChar char="○"/>
              <a:defRPr sz="1000">
                <a:latin typeface="DM Sans Light"/>
                <a:ea typeface="DM Sans Light"/>
                <a:cs typeface="DM Sans Light"/>
                <a:sym typeface="DM Sans Light"/>
              </a:defRPr>
            </a:lvl8pPr>
            <a:lvl9pPr indent="-292100" lvl="8" marL="4114800">
              <a:spcBef>
                <a:spcPts val="0"/>
              </a:spcBef>
              <a:spcAft>
                <a:spcPts val="0"/>
              </a:spcAft>
              <a:buClr>
                <a:schemeClr val="lt1"/>
              </a:buClr>
              <a:buSzPts val="1000"/>
              <a:buFont typeface="DM Sans Light"/>
              <a:buChar char="■"/>
              <a:defRPr sz="1000">
                <a:latin typeface="DM Sans Light"/>
                <a:ea typeface="DM Sans Light"/>
                <a:cs typeface="DM Sans Light"/>
                <a:sym typeface="DM Sans Light"/>
              </a:defRPr>
            </a:lvl9pPr>
          </a:lstStyle>
          <a:p/>
        </p:txBody>
      </p:sp>
      <p:sp>
        <p:nvSpPr>
          <p:cNvPr id="341" name="Google Shape;341;p31"/>
          <p:cNvSpPr txBox="1"/>
          <p:nvPr>
            <p:ph idx="12" type="sldNum"/>
          </p:nvPr>
        </p:nvSpPr>
        <p:spPr>
          <a:xfrm>
            <a:off x="8227975" y="217725"/>
            <a:ext cx="548700" cy="234000"/>
          </a:xfrm>
          <a:prstGeom prst="rect">
            <a:avLst/>
          </a:prstGeom>
          <a:noFill/>
          <a:ln>
            <a:noFill/>
          </a:ln>
        </p:spPr>
        <p:txBody>
          <a:bodyPr anchorCtr="0" anchor="ctr" bIns="91425" lIns="0" spcFirstLastPara="1" rIns="0" wrap="square" tIns="91425">
            <a:noAutofit/>
          </a:bodyPr>
          <a:lstStyle>
            <a:lvl1pPr lvl="0" algn="r">
              <a:buNone/>
              <a:defRPr sz="700">
                <a:solidFill>
                  <a:schemeClr val="lt1"/>
                </a:solidFill>
                <a:latin typeface="DM Sans"/>
                <a:ea typeface="DM Sans"/>
                <a:cs typeface="DM Sans"/>
                <a:sym typeface="DM Sans"/>
              </a:defRPr>
            </a:lvl1pPr>
            <a:lvl2pPr lvl="1" algn="r">
              <a:buNone/>
              <a:defRPr sz="700">
                <a:solidFill>
                  <a:schemeClr val="lt1"/>
                </a:solidFill>
                <a:latin typeface="DM Sans"/>
                <a:ea typeface="DM Sans"/>
                <a:cs typeface="DM Sans"/>
                <a:sym typeface="DM Sans"/>
              </a:defRPr>
            </a:lvl2pPr>
            <a:lvl3pPr lvl="2" algn="r">
              <a:buNone/>
              <a:defRPr sz="700">
                <a:solidFill>
                  <a:schemeClr val="lt1"/>
                </a:solidFill>
                <a:latin typeface="DM Sans"/>
                <a:ea typeface="DM Sans"/>
                <a:cs typeface="DM Sans"/>
                <a:sym typeface="DM Sans"/>
              </a:defRPr>
            </a:lvl3pPr>
            <a:lvl4pPr lvl="3" algn="r">
              <a:buNone/>
              <a:defRPr sz="700">
                <a:solidFill>
                  <a:schemeClr val="lt1"/>
                </a:solidFill>
                <a:latin typeface="DM Sans"/>
                <a:ea typeface="DM Sans"/>
                <a:cs typeface="DM Sans"/>
                <a:sym typeface="DM Sans"/>
              </a:defRPr>
            </a:lvl4pPr>
            <a:lvl5pPr lvl="4" algn="r">
              <a:buNone/>
              <a:defRPr sz="700">
                <a:solidFill>
                  <a:schemeClr val="lt1"/>
                </a:solidFill>
                <a:latin typeface="DM Sans"/>
                <a:ea typeface="DM Sans"/>
                <a:cs typeface="DM Sans"/>
                <a:sym typeface="DM Sans"/>
              </a:defRPr>
            </a:lvl5pPr>
            <a:lvl6pPr lvl="5" algn="r">
              <a:buNone/>
              <a:defRPr sz="700">
                <a:solidFill>
                  <a:schemeClr val="lt1"/>
                </a:solidFill>
                <a:latin typeface="DM Sans"/>
                <a:ea typeface="DM Sans"/>
                <a:cs typeface="DM Sans"/>
                <a:sym typeface="DM Sans"/>
              </a:defRPr>
            </a:lvl6pPr>
            <a:lvl7pPr lvl="6" algn="r">
              <a:buNone/>
              <a:defRPr sz="700">
                <a:solidFill>
                  <a:schemeClr val="lt1"/>
                </a:solidFill>
                <a:latin typeface="DM Sans"/>
                <a:ea typeface="DM Sans"/>
                <a:cs typeface="DM Sans"/>
                <a:sym typeface="DM Sans"/>
              </a:defRPr>
            </a:lvl7pPr>
            <a:lvl8pPr lvl="7" algn="r">
              <a:buNone/>
              <a:defRPr sz="700">
                <a:solidFill>
                  <a:schemeClr val="lt1"/>
                </a:solidFill>
                <a:latin typeface="DM Sans"/>
                <a:ea typeface="DM Sans"/>
                <a:cs typeface="DM Sans"/>
                <a:sym typeface="DM Sans"/>
              </a:defRPr>
            </a:lvl8pPr>
            <a:lvl9pPr lvl="8" algn="r">
              <a:buNone/>
              <a:defRPr sz="700">
                <a:solidFill>
                  <a:schemeClr val="lt1"/>
                </a:solidFill>
                <a:latin typeface="DM Sans"/>
                <a:ea typeface="DM Sans"/>
                <a:cs typeface="DM Sans"/>
                <a:sym typeface="DM Sans"/>
              </a:defRPr>
            </a:lvl9pPr>
          </a:lstStyle>
          <a:p>
            <a:pPr indent="0" lvl="0" marL="0" rtl="0" algn="r">
              <a:spcBef>
                <a:spcPts val="0"/>
              </a:spcBef>
              <a:spcAft>
                <a:spcPts val="0"/>
              </a:spcAft>
              <a:buNone/>
            </a:pPr>
            <a:fld id="{00000000-1234-1234-1234-123412341234}" type="slidenum">
              <a:rPr lang="en"/>
              <a:t>‹#›</a:t>
            </a:fld>
            <a:endParaRPr/>
          </a:p>
        </p:txBody>
      </p:sp>
      <p:sp>
        <p:nvSpPr>
          <p:cNvPr id="342" name="Google Shape;342;p31"/>
          <p:cNvSpPr txBox="1"/>
          <p:nvPr>
            <p:ph idx="3" type="body"/>
          </p:nvPr>
        </p:nvSpPr>
        <p:spPr>
          <a:xfrm>
            <a:off x="4975925" y="1943891"/>
            <a:ext cx="3783600" cy="1243200"/>
          </a:xfrm>
          <a:prstGeom prst="rect">
            <a:avLst/>
          </a:prstGeom>
          <a:noFill/>
        </p:spPr>
        <p:txBody>
          <a:bodyPr anchorCtr="0" anchor="t" bIns="0" lIns="0" spcFirstLastPara="1" rIns="0" wrap="square" tIns="0">
            <a:noAutofit/>
          </a:bodyPr>
          <a:lstStyle>
            <a:lvl1pPr indent="-330200" lvl="0" marL="457200">
              <a:spcBef>
                <a:spcPts val="0"/>
              </a:spcBef>
              <a:spcAft>
                <a:spcPts val="0"/>
              </a:spcAft>
              <a:buClr>
                <a:schemeClr val="lt1"/>
              </a:buClr>
              <a:buSzPts val="1600"/>
              <a:buFont typeface="Newsreader"/>
              <a:buChar char="●"/>
              <a:defRPr sz="1600">
                <a:latin typeface="Newsreader"/>
                <a:ea typeface="Newsreader"/>
                <a:cs typeface="Newsreader"/>
                <a:sym typeface="Newsreader"/>
              </a:defRPr>
            </a:lvl1pPr>
            <a:lvl2pPr indent="-330200" lvl="1" marL="914400">
              <a:spcBef>
                <a:spcPts val="0"/>
              </a:spcBef>
              <a:spcAft>
                <a:spcPts val="0"/>
              </a:spcAft>
              <a:buClr>
                <a:schemeClr val="lt1"/>
              </a:buClr>
              <a:buSzPts val="1600"/>
              <a:buFont typeface="Newsreader"/>
              <a:buChar char="○"/>
              <a:defRPr sz="1600">
                <a:latin typeface="Newsreader"/>
                <a:ea typeface="Newsreader"/>
                <a:cs typeface="Newsreader"/>
                <a:sym typeface="Newsreader"/>
              </a:defRPr>
            </a:lvl2pPr>
            <a:lvl3pPr indent="-330200" lvl="2" marL="1371600">
              <a:spcBef>
                <a:spcPts val="0"/>
              </a:spcBef>
              <a:spcAft>
                <a:spcPts val="0"/>
              </a:spcAft>
              <a:buClr>
                <a:schemeClr val="lt1"/>
              </a:buClr>
              <a:buSzPts val="1600"/>
              <a:buFont typeface="Newsreader"/>
              <a:buChar char="■"/>
              <a:defRPr sz="1600">
                <a:latin typeface="Newsreader"/>
                <a:ea typeface="Newsreader"/>
                <a:cs typeface="Newsreader"/>
                <a:sym typeface="Newsreader"/>
              </a:defRPr>
            </a:lvl3pPr>
            <a:lvl4pPr indent="-330200" lvl="3" marL="1828800">
              <a:spcBef>
                <a:spcPts val="0"/>
              </a:spcBef>
              <a:spcAft>
                <a:spcPts val="0"/>
              </a:spcAft>
              <a:buClr>
                <a:schemeClr val="lt1"/>
              </a:buClr>
              <a:buSzPts val="1600"/>
              <a:buFont typeface="Newsreader"/>
              <a:buChar char="●"/>
              <a:defRPr sz="1600">
                <a:latin typeface="Newsreader"/>
                <a:ea typeface="Newsreader"/>
                <a:cs typeface="Newsreader"/>
                <a:sym typeface="Newsreader"/>
              </a:defRPr>
            </a:lvl4pPr>
            <a:lvl5pPr indent="-330200" lvl="4" marL="2286000">
              <a:spcBef>
                <a:spcPts val="0"/>
              </a:spcBef>
              <a:spcAft>
                <a:spcPts val="0"/>
              </a:spcAft>
              <a:buClr>
                <a:schemeClr val="lt1"/>
              </a:buClr>
              <a:buSzPts val="1600"/>
              <a:buFont typeface="Newsreader"/>
              <a:buChar char="○"/>
              <a:defRPr sz="1600">
                <a:latin typeface="Newsreader"/>
                <a:ea typeface="Newsreader"/>
                <a:cs typeface="Newsreader"/>
                <a:sym typeface="Newsreader"/>
              </a:defRPr>
            </a:lvl5pPr>
            <a:lvl6pPr indent="-330200" lvl="5" marL="2743200">
              <a:spcBef>
                <a:spcPts val="0"/>
              </a:spcBef>
              <a:spcAft>
                <a:spcPts val="0"/>
              </a:spcAft>
              <a:buClr>
                <a:schemeClr val="lt1"/>
              </a:buClr>
              <a:buSzPts val="1600"/>
              <a:buFont typeface="Newsreader"/>
              <a:buChar char="■"/>
              <a:defRPr sz="1600">
                <a:latin typeface="Newsreader"/>
                <a:ea typeface="Newsreader"/>
                <a:cs typeface="Newsreader"/>
                <a:sym typeface="Newsreader"/>
              </a:defRPr>
            </a:lvl6pPr>
            <a:lvl7pPr indent="-330200" lvl="6" marL="3200400">
              <a:spcBef>
                <a:spcPts val="0"/>
              </a:spcBef>
              <a:spcAft>
                <a:spcPts val="0"/>
              </a:spcAft>
              <a:buClr>
                <a:schemeClr val="lt1"/>
              </a:buClr>
              <a:buSzPts val="1600"/>
              <a:buFont typeface="Newsreader"/>
              <a:buChar char="●"/>
              <a:defRPr sz="1600">
                <a:latin typeface="Newsreader"/>
                <a:ea typeface="Newsreader"/>
                <a:cs typeface="Newsreader"/>
                <a:sym typeface="Newsreader"/>
              </a:defRPr>
            </a:lvl7pPr>
            <a:lvl8pPr indent="-330200" lvl="7" marL="3657600">
              <a:spcBef>
                <a:spcPts val="0"/>
              </a:spcBef>
              <a:spcAft>
                <a:spcPts val="0"/>
              </a:spcAft>
              <a:buClr>
                <a:schemeClr val="lt1"/>
              </a:buClr>
              <a:buSzPts val="1600"/>
              <a:buFont typeface="Newsreader"/>
              <a:buChar char="○"/>
              <a:defRPr sz="1600">
                <a:latin typeface="Newsreader"/>
                <a:ea typeface="Newsreader"/>
                <a:cs typeface="Newsreader"/>
                <a:sym typeface="Newsreader"/>
              </a:defRPr>
            </a:lvl8pPr>
            <a:lvl9pPr indent="-330200" lvl="8" marL="4114800">
              <a:spcBef>
                <a:spcPts val="0"/>
              </a:spcBef>
              <a:spcAft>
                <a:spcPts val="0"/>
              </a:spcAft>
              <a:buClr>
                <a:schemeClr val="lt1"/>
              </a:buClr>
              <a:buSzPts val="1600"/>
              <a:buFont typeface="Newsreader"/>
              <a:buChar char="■"/>
              <a:defRPr sz="1600">
                <a:latin typeface="Newsreader"/>
                <a:ea typeface="Newsreader"/>
                <a:cs typeface="Newsreader"/>
                <a:sym typeface="Newsreader"/>
              </a:defRPr>
            </a:lvl9pPr>
          </a:lstStyle>
          <a:p/>
        </p:txBody>
      </p:sp>
      <p:sp>
        <p:nvSpPr>
          <p:cNvPr id="343" name="Google Shape;343;p31"/>
          <p:cNvSpPr txBox="1"/>
          <p:nvPr>
            <p:ph idx="4" type="subTitle"/>
          </p:nvPr>
        </p:nvSpPr>
        <p:spPr>
          <a:xfrm>
            <a:off x="4975925" y="732775"/>
            <a:ext cx="3783600" cy="138600"/>
          </a:xfrm>
          <a:prstGeom prst="rect">
            <a:avLst/>
          </a:prstGeom>
        </p:spPr>
        <p:txBody>
          <a:bodyPr anchorCtr="0" anchor="b" bIns="0" lIns="0" spcFirstLastPara="1" rIns="0" wrap="square" tIns="0">
            <a:spAutoFit/>
          </a:bodyPr>
          <a:lstStyle>
            <a:lvl1pPr lvl="0">
              <a:spcBef>
                <a:spcPts val="0"/>
              </a:spcBef>
              <a:spcAft>
                <a:spcPts val="0"/>
              </a:spcAft>
              <a:buSzPts val="1000"/>
              <a:buFont typeface="DM Sans Light"/>
              <a:buNone/>
              <a:defRPr sz="1000">
                <a:latin typeface="DM Sans Light"/>
                <a:ea typeface="DM Sans Light"/>
                <a:cs typeface="DM Sans Light"/>
                <a:sym typeface="DM Sans Light"/>
              </a:defRPr>
            </a:lvl1pPr>
            <a:lvl2pPr lvl="1">
              <a:spcBef>
                <a:spcPts val="0"/>
              </a:spcBef>
              <a:spcAft>
                <a:spcPts val="0"/>
              </a:spcAft>
              <a:buSzPts val="1400"/>
              <a:buFont typeface="DM Sans Light"/>
              <a:buNone/>
              <a:defRPr>
                <a:latin typeface="DM Sans Light"/>
                <a:ea typeface="DM Sans Light"/>
                <a:cs typeface="DM Sans Light"/>
                <a:sym typeface="DM Sans Light"/>
              </a:defRPr>
            </a:lvl2pPr>
            <a:lvl3pPr lvl="2">
              <a:spcBef>
                <a:spcPts val="0"/>
              </a:spcBef>
              <a:spcAft>
                <a:spcPts val="0"/>
              </a:spcAft>
              <a:buSzPts val="1400"/>
              <a:buFont typeface="DM Sans Light"/>
              <a:buNone/>
              <a:defRPr>
                <a:latin typeface="DM Sans Light"/>
                <a:ea typeface="DM Sans Light"/>
                <a:cs typeface="DM Sans Light"/>
                <a:sym typeface="DM Sans Light"/>
              </a:defRPr>
            </a:lvl3pPr>
            <a:lvl4pPr lvl="3">
              <a:spcBef>
                <a:spcPts val="0"/>
              </a:spcBef>
              <a:spcAft>
                <a:spcPts val="0"/>
              </a:spcAft>
              <a:buSzPts val="1400"/>
              <a:buFont typeface="DM Sans Light"/>
              <a:buNone/>
              <a:defRPr>
                <a:latin typeface="DM Sans Light"/>
                <a:ea typeface="DM Sans Light"/>
                <a:cs typeface="DM Sans Light"/>
                <a:sym typeface="DM Sans Light"/>
              </a:defRPr>
            </a:lvl4pPr>
            <a:lvl5pPr lvl="4">
              <a:spcBef>
                <a:spcPts val="0"/>
              </a:spcBef>
              <a:spcAft>
                <a:spcPts val="0"/>
              </a:spcAft>
              <a:buSzPts val="1400"/>
              <a:buFont typeface="DM Sans Light"/>
              <a:buNone/>
              <a:defRPr>
                <a:latin typeface="DM Sans Light"/>
                <a:ea typeface="DM Sans Light"/>
                <a:cs typeface="DM Sans Light"/>
                <a:sym typeface="DM Sans Light"/>
              </a:defRPr>
            </a:lvl5pPr>
            <a:lvl6pPr lvl="5">
              <a:spcBef>
                <a:spcPts val="0"/>
              </a:spcBef>
              <a:spcAft>
                <a:spcPts val="0"/>
              </a:spcAft>
              <a:buSzPts val="1400"/>
              <a:buFont typeface="DM Sans Light"/>
              <a:buNone/>
              <a:defRPr>
                <a:latin typeface="DM Sans Light"/>
                <a:ea typeface="DM Sans Light"/>
                <a:cs typeface="DM Sans Light"/>
                <a:sym typeface="DM Sans Light"/>
              </a:defRPr>
            </a:lvl6pPr>
            <a:lvl7pPr lvl="6">
              <a:spcBef>
                <a:spcPts val="0"/>
              </a:spcBef>
              <a:spcAft>
                <a:spcPts val="0"/>
              </a:spcAft>
              <a:buSzPts val="1400"/>
              <a:buFont typeface="DM Sans Light"/>
              <a:buNone/>
              <a:defRPr>
                <a:latin typeface="DM Sans Light"/>
                <a:ea typeface="DM Sans Light"/>
                <a:cs typeface="DM Sans Light"/>
                <a:sym typeface="DM Sans Light"/>
              </a:defRPr>
            </a:lvl7pPr>
            <a:lvl8pPr lvl="7">
              <a:spcBef>
                <a:spcPts val="0"/>
              </a:spcBef>
              <a:spcAft>
                <a:spcPts val="0"/>
              </a:spcAft>
              <a:buSzPts val="1400"/>
              <a:buFont typeface="DM Sans Light"/>
              <a:buNone/>
              <a:defRPr>
                <a:latin typeface="DM Sans Light"/>
                <a:ea typeface="DM Sans Light"/>
                <a:cs typeface="DM Sans Light"/>
                <a:sym typeface="DM Sans Light"/>
              </a:defRPr>
            </a:lvl8pPr>
            <a:lvl9pPr lvl="8">
              <a:spcBef>
                <a:spcPts val="0"/>
              </a:spcBef>
              <a:spcAft>
                <a:spcPts val="0"/>
              </a:spcAft>
              <a:buSzPts val="1400"/>
              <a:buFont typeface="DM Sans Light"/>
              <a:buNone/>
              <a:defRPr>
                <a:latin typeface="DM Sans Light"/>
                <a:ea typeface="DM Sans Light"/>
                <a:cs typeface="DM Sans Light"/>
                <a:sym typeface="DM Sans Light"/>
              </a:defRPr>
            </a:lvl9pPr>
          </a:lstStyle>
          <a:p/>
        </p:txBody>
      </p:sp>
      <p:sp>
        <p:nvSpPr>
          <p:cNvPr id="344" name="Google Shape;344;p31"/>
          <p:cNvSpPr txBox="1"/>
          <p:nvPr>
            <p:ph idx="5" type="subTitle"/>
          </p:nvPr>
        </p:nvSpPr>
        <p:spPr>
          <a:xfrm>
            <a:off x="4975925" y="1647132"/>
            <a:ext cx="3783600" cy="138600"/>
          </a:xfrm>
          <a:prstGeom prst="rect">
            <a:avLst/>
          </a:prstGeom>
        </p:spPr>
        <p:txBody>
          <a:bodyPr anchorCtr="0" anchor="t" bIns="0" lIns="0" spcFirstLastPara="1" rIns="0" wrap="square" tIns="0">
            <a:noAutofit/>
          </a:bodyPr>
          <a:lstStyle>
            <a:lvl1pPr lvl="0">
              <a:spcBef>
                <a:spcPts val="0"/>
              </a:spcBef>
              <a:spcAft>
                <a:spcPts val="0"/>
              </a:spcAft>
              <a:buSzPts val="900"/>
              <a:buNone/>
              <a:defRPr sz="900"/>
            </a:lvl1pPr>
            <a:lvl2pPr lvl="1">
              <a:spcBef>
                <a:spcPts val="0"/>
              </a:spcBef>
              <a:spcAft>
                <a:spcPts val="0"/>
              </a:spcAft>
              <a:buSzPts val="900"/>
              <a:buNone/>
              <a:defRPr sz="900"/>
            </a:lvl2pPr>
            <a:lvl3pPr lvl="2">
              <a:spcBef>
                <a:spcPts val="0"/>
              </a:spcBef>
              <a:spcAft>
                <a:spcPts val="0"/>
              </a:spcAft>
              <a:buSzPts val="900"/>
              <a:buNone/>
              <a:defRPr sz="900"/>
            </a:lvl3pPr>
            <a:lvl4pPr lvl="3">
              <a:spcBef>
                <a:spcPts val="0"/>
              </a:spcBef>
              <a:spcAft>
                <a:spcPts val="0"/>
              </a:spcAft>
              <a:buSzPts val="900"/>
              <a:buNone/>
              <a:defRPr sz="900"/>
            </a:lvl4pPr>
            <a:lvl5pPr lvl="4">
              <a:spcBef>
                <a:spcPts val="0"/>
              </a:spcBef>
              <a:spcAft>
                <a:spcPts val="0"/>
              </a:spcAft>
              <a:buSzPts val="900"/>
              <a:buNone/>
              <a:defRPr sz="900"/>
            </a:lvl5pPr>
            <a:lvl6pPr lvl="5">
              <a:spcBef>
                <a:spcPts val="0"/>
              </a:spcBef>
              <a:spcAft>
                <a:spcPts val="0"/>
              </a:spcAft>
              <a:buSzPts val="900"/>
              <a:buNone/>
              <a:defRPr sz="900"/>
            </a:lvl6pPr>
            <a:lvl7pPr lvl="6">
              <a:spcBef>
                <a:spcPts val="0"/>
              </a:spcBef>
              <a:spcAft>
                <a:spcPts val="0"/>
              </a:spcAft>
              <a:buSzPts val="900"/>
              <a:buNone/>
              <a:defRPr sz="900"/>
            </a:lvl7pPr>
            <a:lvl8pPr lvl="7">
              <a:spcBef>
                <a:spcPts val="0"/>
              </a:spcBef>
              <a:spcAft>
                <a:spcPts val="0"/>
              </a:spcAft>
              <a:buSzPts val="900"/>
              <a:buNone/>
              <a:defRPr sz="900"/>
            </a:lvl8pPr>
            <a:lvl9pPr lvl="8">
              <a:spcBef>
                <a:spcPts val="0"/>
              </a:spcBef>
              <a:spcAft>
                <a:spcPts val="0"/>
              </a:spcAft>
              <a:buSzPts val="900"/>
              <a:buNone/>
              <a:defRPr sz="900"/>
            </a:lvl9pPr>
          </a:lstStyle>
          <a:p/>
        </p:txBody>
      </p:sp>
      <p:sp>
        <p:nvSpPr>
          <p:cNvPr id="345" name="Google Shape;345;p31"/>
          <p:cNvSpPr txBox="1"/>
          <p:nvPr>
            <p:ph idx="6" type="subTitle"/>
          </p:nvPr>
        </p:nvSpPr>
        <p:spPr>
          <a:xfrm>
            <a:off x="361975" y="217725"/>
            <a:ext cx="4163100" cy="237600"/>
          </a:xfrm>
          <a:prstGeom prst="rect">
            <a:avLst/>
          </a:prstGeom>
        </p:spPr>
        <p:txBody>
          <a:bodyPr anchorCtr="0" anchor="ctr" bIns="0" lIns="0" spcFirstLastPara="1" rIns="0" wrap="square" tIns="0">
            <a:noAutofit/>
          </a:bodyPr>
          <a:lstStyle>
            <a:lvl1pPr lvl="0">
              <a:spcBef>
                <a:spcPts val="0"/>
              </a:spcBef>
              <a:spcAft>
                <a:spcPts val="0"/>
              </a:spcAft>
              <a:buClr>
                <a:schemeClr val="dk1"/>
              </a:buClr>
              <a:buSzPts val="700"/>
              <a:buFont typeface="DM Sans"/>
              <a:buNone/>
              <a:defRPr sz="700">
                <a:solidFill>
                  <a:schemeClr val="dk1"/>
                </a:solidFill>
                <a:latin typeface="DM Sans"/>
                <a:ea typeface="DM Sans"/>
                <a:cs typeface="DM Sans"/>
                <a:sym typeface="DM Sans"/>
              </a:defRPr>
            </a:lvl1pPr>
            <a:lvl2pPr lvl="1">
              <a:spcBef>
                <a:spcPts val="0"/>
              </a:spcBef>
              <a:spcAft>
                <a:spcPts val="0"/>
              </a:spcAft>
              <a:buClr>
                <a:schemeClr val="dk1"/>
              </a:buClr>
              <a:buSzPts val="1400"/>
              <a:buNone/>
              <a:defRPr>
                <a:solidFill>
                  <a:schemeClr val="dk1"/>
                </a:solidFill>
              </a:defRPr>
            </a:lvl2pPr>
            <a:lvl3pPr lvl="2">
              <a:spcBef>
                <a:spcPts val="0"/>
              </a:spcBef>
              <a:spcAft>
                <a:spcPts val="0"/>
              </a:spcAft>
              <a:buClr>
                <a:schemeClr val="dk1"/>
              </a:buClr>
              <a:buSzPts val="1400"/>
              <a:buNone/>
              <a:defRPr>
                <a:solidFill>
                  <a:schemeClr val="dk1"/>
                </a:solidFill>
              </a:defRPr>
            </a:lvl3pPr>
            <a:lvl4pPr lvl="3">
              <a:spcBef>
                <a:spcPts val="0"/>
              </a:spcBef>
              <a:spcAft>
                <a:spcPts val="0"/>
              </a:spcAft>
              <a:buClr>
                <a:schemeClr val="dk1"/>
              </a:buClr>
              <a:buSzPts val="1400"/>
              <a:buNone/>
              <a:defRPr>
                <a:solidFill>
                  <a:schemeClr val="dk1"/>
                </a:solidFill>
              </a:defRPr>
            </a:lvl4pPr>
            <a:lvl5pPr lvl="4">
              <a:spcBef>
                <a:spcPts val="0"/>
              </a:spcBef>
              <a:spcAft>
                <a:spcPts val="0"/>
              </a:spcAft>
              <a:buClr>
                <a:schemeClr val="dk1"/>
              </a:buClr>
              <a:buSzPts val="1400"/>
              <a:buNone/>
              <a:defRPr>
                <a:solidFill>
                  <a:schemeClr val="dk1"/>
                </a:solidFill>
              </a:defRPr>
            </a:lvl5pPr>
            <a:lvl6pPr lvl="5">
              <a:spcBef>
                <a:spcPts val="0"/>
              </a:spcBef>
              <a:spcAft>
                <a:spcPts val="0"/>
              </a:spcAft>
              <a:buClr>
                <a:schemeClr val="dk1"/>
              </a:buClr>
              <a:buSzPts val="1400"/>
              <a:buNone/>
              <a:defRPr>
                <a:solidFill>
                  <a:schemeClr val="dk1"/>
                </a:solidFill>
              </a:defRPr>
            </a:lvl6pPr>
            <a:lvl7pPr lvl="6">
              <a:spcBef>
                <a:spcPts val="0"/>
              </a:spcBef>
              <a:spcAft>
                <a:spcPts val="0"/>
              </a:spcAft>
              <a:buClr>
                <a:schemeClr val="dk1"/>
              </a:buClr>
              <a:buSzPts val="1400"/>
              <a:buNone/>
              <a:defRPr>
                <a:solidFill>
                  <a:schemeClr val="dk1"/>
                </a:solidFill>
              </a:defRPr>
            </a:lvl7pPr>
            <a:lvl8pPr lvl="7">
              <a:spcBef>
                <a:spcPts val="0"/>
              </a:spcBef>
              <a:spcAft>
                <a:spcPts val="0"/>
              </a:spcAft>
              <a:buClr>
                <a:schemeClr val="dk1"/>
              </a:buClr>
              <a:buSzPts val="1400"/>
              <a:buNone/>
              <a:defRPr>
                <a:solidFill>
                  <a:schemeClr val="dk1"/>
                </a:solidFill>
              </a:defRPr>
            </a:lvl8pPr>
            <a:lvl9pPr lvl="8">
              <a:spcBef>
                <a:spcPts val="0"/>
              </a:spcBef>
              <a:spcAft>
                <a:spcPts val="0"/>
              </a:spcAft>
              <a:buClr>
                <a:schemeClr val="dk1"/>
              </a:buClr>
              <a:buSzPts val="1400"/>
              <a:buNone/>
              <a:defRPr>
                <a:solidFill>
                  <a:schemeClr val="dk1"/>
                </a:solidFill>
              </a:defRPr>
            </a:lvl9pPr>
          </a:lstStyle>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r chart background">
  <p:cSld name="CUSTOM_8">
    <p:spTree>
      <p:nvGrpSpPr>
        <p:cNvPr id="346" name="Shape 346"/>
        <p:cNvGrpSpPr/>
        <p:nvPr/>
      </p:nvGrpSpPr>
      <p:grpSpPr>
        <a:xfrm>
          <a:off x="0" y="0"/>
          <a:ext cx="0" cy="0"/>
          <a:chOff x="0" y="0"/>
          <a:chExt cx="0" cy="0"/>
        </a:xfrm>
      </p:grpSpPr>
      <p:grpSp>
        <p:nvGrpSpPr>
          <p:cNvPr id="347" name="Google Shape;347;p32"/>
          <p:cNvGrpSpPr/>
          <p:nvPr/>
        </p:nvGrpSpPr>
        <p:grpSpPr>
          <a:xfrm>
            <a:off x="49" y="514398"/>
            <a:ext cx="9144297" cy="4115162"/>
            <a:chOff x="-18500" y="514395"/>
            <a:chExt cx="9219900" cy="4115162"/>
          </a:xfrm>
        </p:grpSpPr>
        <p:cxnSp>
          <p:nvCxnSpPr>
            <p:cNvPr id="348" name="Google Shape;348;p32"/>
            <p:cNvCxnSpPr/>
            <p:nvPr/>
          </p:nvCxnSpPr>
          <p:spPr>
            <a:xfrm>
              <a:off x="-18500" y="1028790"/>
              <a:ext cx="9219900" cy="0"/>
            </a:xfrm>
            <a:prstGeom prst="straightConnector1">
              <a:avLst/>
            </a:prstGeom>
            <a:noFill/>
            <a:ln cap="flat" cmpd="sng" w="9525">
              <a:solidFill>
                <a:schemeClr val="accent6"/>
              </a:solidFill>
              <a:prstDash val="solid"/>
              <a:round/>
              <a:headEnd len="med" w="med" type="none"/>
              <a:tailEnd len="med" w="med" type="none"/>
            </a:ln>
          </p:spPr>
        </p:cxnSp>
        <p:cxnSp>
          <p:nvCxnSpPr>
            <p:cNvPr id="349" name="Google Shape;349;p32"/>
            <p:cNvCxnSpPr/>
            <p:nvPr/>
          </p:nvCxnSpPr>
          <p:spPr>
            <a:xfrm>
              <a:off x="-18500" y="4629557"/>
              <a:ext cx="9219900" cy="0"/>
            </a:xfrm>
            <a:prstGeom prst="straightConnector1">
              <a:avLst/>
            </a:prstGeom>
            <a:noFill/>
            <a:ln cap="flat" cmpd="sng" w="9525">
              <a:solidFill>
                <a:schemeClr val="accent6"/>
              </a:solidFill>
              <a:prstDash val="solid"/>
              <a:round/>
              <a:headEnd len="med" w="med" type="none"/>
              <a:tailEnd len="med" w="med" type="none"/>
            </a:ln>
          </p:spPr>
        </p:cxnSp>
        <p:cxnSp>
          <p:nvCxnSpPr>
            <p:cNvPr id="350" name="Google Shape;350;p32"/>
            <p:cNvCxnSpPr/>
            <p:nvPr/>
          </p:nvCxnSpPr>
          <p:spPr>
            <a:xfrm>
              <a:off x="-18500" y="4115162"/>
              <a:ext cx="9219900" cy="0"/>
            </a:xfrm>
            <a:prstGeom prst="straightConnector1">
              <a:avLst/>
            </a:prstGeom>
            <a:noFill/>
            <a:ln cap="flat" cmpd="sng" w="9525">
              <a:solidFill>
                <a:schemeClr val="accent6"/>
              </a:solidFill>
              <a:prstDash val="solid"/>
              <a:round/>
              <a:headEnd len="med" w="med" type="none"/>
              <a:tailEnd len="med" w="med" type="none"/>
            </a:ln>
          </p:spPr>
        </p:cxnSp>
        <p:cxnSp>
          <p:nvCxnSpPr>
            <p:cNvPr id="351" name="Google Shape;351;p32"/>
            <p:cNvCxnSpPr/>
            <p:nvPr/>
          </p:nvCxnSpPr>
          <p:spPr>
            <a:xfrm>
              <a:off x="-18500" y="3600767"/>
              <a:ext cx="9219900" cy="0"/>
            </a:xfrm>
            <a:prstGeom prst="straightConnector1">
              <a:avLst/>
            </a:prstGeom>
            <a:noFill/>
            <a:ln cap="flat" cmpd="sng" w="9525">
              <a:solidFill>
                <a:schemeClr val="accent6"/>
              </a:solidFill>
              <a:prstDash val="solid"/>
              <a:round/>
              <a:headEnd len="med" w="med" type="none"/>
              <a:tailEnd len="med" w="med" type="none"/>
            </a:ln>
          </p:spPr>
        </p:cxnSp>
        <p:cxnSp>
          <p:nvCxnSpPr>
            <p:cNvPr id="352" name="Google Shape;352;p32"/>
            <p:cNvCxnSpPr/>
            <p:nvPr/>
          </p:nvCxnSpPr>
          <p:spPr>
            <a:xfrm>
              <a:off x="-18500" y="3086371"/>
              <a:ext cx="9219900" cy="0"/>
            </a:xfrm>
            <a:prstGeom prst="straightConnector1">
              <a:avLst/>
            </a:prstGeom>
            <a:noFill/>
            <a:ln cap="flat" cmpd="sng" w="9525">
              <a:solidFill>
                <a:schemeClr val="accent6"/>
              </a:solidFill>
              <a:prstDash val="solid"/>
              <a:round/>
              <a:headEnd len="med" w="med" type="none"/>
              <a:tailEnd len="med" w="med" type="none"/>
            </a:ln>
          </p:spPr>
        </p:cxnSp>
        <p:cxnSp>
          <p:nvCxnSpPr>
            <p:cNvPr id="353" name="Google Shape;353;p32"/>
            <p:cNvCxnSpPr/>
            <p:nvPr/>
          </p:nvCxnSpPr>
          <p:spPr>
            <a:xfrm>
              <a:off x="-18500" y="2571976"/>
              <a:ext cx="9219900" cy="0"/>
            </a:xfrm>
            <a:prstGeom prst="straightConnector1">
              <a:avLst/>
            </a:prstGeom>
            <a:noFill/>
            <a:ln cap="flat" cmpd="sng" w="9525">
              <a:solidFill>
                <a:schemeClr val="accent6"/>
              </a:solidFill>
              <a:prstDash val="solid"/>
              <a:round/>
              <a:headEnd len="med" w="med" type="none"/>
              <a:tailEnd len="med" w="med" type="none"/>
            </a:ln>
          </p:spPr>
        </p:cxnSp>
        <p:cxnSp>
          <p:nvCxnSpPr>
            <p:cNvPr id="354" name="Google Shape;354;p32"/>
            <p:cNvCxnSpPr/>
            <p:nvPr/>
          </p:nvCxnSpPr>
          <p:spPr>
            <a:xfrm>
              <a:off x="-18500" y="2057581"/>
              <a:ext cx="9219900" cy="0"/>
            </a:xfrm>
            <a:prstGeom prst="straightConnector1">
              <a:avLst/>
            </a:prstGeom>
            <a:noFill/>
            <a:ln cap="flat" cmpd="sng" w="9525">
              <a:solidFill>
                <a:schemeClr val="accent6"/>
              </a:solidFill>
              <a:prstDash val="solid"/>
              <a:round/>
              <a:headEnd len="med" w="med" type="none"/>
              <a:tailEnd len="med" w="med" type="none"/>
            </a:ln>
          </p:spPr>
        </p:cxnSp>
        <p:cxnSp>
          <p:nvCxnSpPr>
            <p:cNvPr id="355" name="Google Shape;355;p32"/>
            <p:cNvCxnSpPr/>
            <p:nvPr/>
          </p:nvCxnSpPr>
          <p:spPr>
            <a:xfrm>
              <a:off x="-18500" y="1543186"/>
              <a:ext cx="9219900" cy="0"/>
            </a:xfrm>
            <a:prstGeom prst="straightConnector1">
              <a:avLst/>
            </a:prstGeom>
            <a:noFill/>
            <a:ln cap="flat" cmpd="sng" w="9525">
              <a:solidFill>
                <a:schemeClr val="accent6"/>
              </a:solidFill>
              <a:prstDash val="solid"/>
              <a:round/>
              <a:headEnd len="med" w="med" type="none"/>
              <a:tailEnd len="med" w="med" type="none"/>
            </a:ln>
          </p:spPr>
        </p:cxnSp>
        <p:cxnSp>
          <p:nvCxnSpPr>
            <p:cNvPr id="356" name="Google Shape;356;p32"/>
            <p:cNvCxnSpPr/>
            <p:nvPr/>
          </p:nvCxnSpPr>
          <p:spPr>
            <a:xfrm>
              <a:off x="-18500" y="514395"/>
              <a:ext cx="9219900" cy="0"/>
            </a:xfrm>
            <a:prstGeom prst="straightConnector1">
              <a:avLst/>
            </a:prstGeom>
            <a:noFill/>
            <a:ln cap="flat" cmpd="sng" w="9525">
              <a:solidFill>
                <a:schemeClr val="accent6"/>
              </a:solidFill>
              <a:prstDash val="solid"/>
              <a:round/>
              <a:headEnd len="med" w="med" type="none"/>
              <a:tailEnd len="med" w="med" type="none"/>
            </a:ln>
          </p:spPr>
        </p:cxnSp>
      </p:grpSp>
      <p:sp>
        <p:nvSpPr>
          <p:cNvPr id="357" name="Google Shape;357;p32"/>
          <p:cNvSpPr txBox="1"/>
          <p:nvPr>
            <p:ph idx="12" type="sldNum"/>
          </p:nvPr>
        </p:nvSpPr>
        <p:spPr>
          <a:xfrm>
            <a:off x="8227975" y="217725"/>
            <a:ext cx="548700" cy="234000"/>
          </a:xfrm>
          <a:prstGeom prst="rect">
            <a:avLst/>
          </a:prstGeom>
          <a:noFill/>
          <a:ln>
            <a:noFill/>
          </a:ln>
        </p:spPr>
        <p:txBody>
          <a:bodyPr anchorCtr="0" anchor="ctr" bIns="91425" lIns="0" spcFirstLastPara="1" rIns="0" wrap="square" tIns="91425">
            <a:noAutofit/>
          </a:bodyPr>
          <a:lstStyle>
            <a:lvl1pPr lvl="0" algn="r">
              <a:buNone/>
              <a:defRPr sz="700">
                <a:solidFill>
                  <a:schemeClr val="lt1"/>
                </a:solidFill>
                <a:latin typeface="DM Sans"/>
                <a:ea typeface="DM Sans"/>
                <a:cs typeface="DM Sans"/>
                <a:sym typeface="DM Sans"/>
              </a:defRPr>
            </a:lvl1pPr>
            <a:lvl2pPr lvl="1" algn="r">
              <a:buNone/>
              <a:defRPr sz="700">
                <a:solidFill>
                  <a:schemeClr val="lt1"/>
                </a:solidFill>
                <a:latin typeface="DM Sans"/>
                <a:ea typeface="DM Sans"/>
                <a:cs typeface="DM Sans"/>
                <a:sym typeface="DM Sans"/>
              </a:defRPr>
            </a:lvl2pPr>
            <a:lvl3pPr lvl="2" algn="r">
              <a:buNone/>
              <a:defRPr sz="700">
                <a:solidFill>
                  <a:schemeClr val="lt1"/>
                </a:solidFill>
                <a:latin typeface="DM Sans"/>
                <a:ea typeface="DM Sans"/>
                <a:cs typeface="DM Sans"/>
                <a:sym typeface="DM Sans"/>
              </a:defRPr>
            </a:lvl3pPr>
            <a:lvl4pPr lvl="3" algn="r">
              <a:buNone/>
              <a:defRPr sz="700">
                <a:solidFill>
                  <a:schemeClr val="lt1"/>
                </a:solidFill>
                <a:latin typeface="DM Sans"/>
                <a:ea typeface="DM Sans"/>
                <a:cs typeface="DM Sans"/>
                <a:sym typeface="DM Sans"/>
              </a:defRPr>
            </a:lvl4pPr>
            <a:lvl5pPr lvl="4" algn="r">
              <a:buNone/>
              <a:defRPr sz="700">
                <a:solidFill>
                  <a:schemeClr val="lt1"/>
                </a:solidFill>
                <a:latin typeface="DM Sans"/>
                <a:ea typeface="DM Sans"/>
                <a:cs typeface="DM Sans"/>
                <a:sym typeface="DM Sans"/>
              </a:defRPr>
            </a:lvl5pPr>
            <a:lvl6pPr lvl="5" algn="r">
              <a:buNone/>
              <a:defRPr sz="700">
                <a:solidFill>
                  <a:schemeClr val="lt1"/>
                </a:solidFill>
                <a:latin typeface="DM Sans"/>
                <a:ea typeface="DM Sans"/>
                <a:cs typeface="DM Sans"/>
                <a:sym typeface="DM Sans"/>
              </a:defRPr>
            </a:lvl6pPr>
            <a:lvl7pPr lvl="6" algn="r">
              <a:buNone/>
              <a:defRPr sz="700">
                <a:solidFill>
                  <a:schemeClr val="lt1"/>
                </a:solidFill>
                <a:latin typeface="DM Sans"/>
                <a:ea typeface="DM Sans"/>
                <a:cs typeface="DM Sans"/>
                <a:sym typeface="DM Sans"/>
              </a:defRPr>
            </a:lvl7pPr>
            <a:lvl8pPr lvl="7" algn="r">
              <a:buNone/>
              <a:defRPr sz="700">
                <a:solidFill>
                  <a:schemeClr val="lt1"/>
                </a:solidFill>
                <a:latin typeface="DM Sans"/>
                <a:ea typeface="DM Sans"/>
                <a:cs typeface="DM Sans"/>
                <a:sym typeface="DM Sans"/>
              </a:defRPr>
            </a:lvl8pPr>
            <a:lvl9pPr lvl="8" algn="r">
              <a:buNone/>
              <a:defRPr sz="700">
                <a:solidFill>
                  <a:schemeClr val="lt1"/>
                </a:solidFill>
                <a:latin typeface="DM Sans"/>
                <a:ea typeface="DM Sans"/>
                <a:cs typeface="DM Sans"/>
                <a:sym typeface="DM Sans"/>
              </a:defRPr>
            </a:lvl9pPr>
          </a:lstStyle>
          <a:p>
            <a:pPr indent="0" lvl="0" marL="0" rtl="0" algn="r">
              <a:spcBef>
                <a:spcPts val="0"/>
              </a:spcBef>
              <a:spcAft>
                <a:spcPts val="0"/>
              </a:spcAft>
              <a:buNone/>
            </a:pPr>
            <a:fld id="{00000000-1234-1234-1234-123412341234}" type="slidenum">
              <a:rPr lang="en"/>
              <a:t>‹#›</a:t>
            </a:fld>
            <a:endParaRPr/>
          </a:p>
        </p:txBody>
      </p:sp>
      <p:sp>
        <p:nvSpPr>
          <p:cNvPr id="358" name="Google Shape;358;p32"/>
          <p:cNvSpPr txBox="1"/>
          <p:nvPr>
            <p:ph idx="1" type="subTitle"/>
          </p:nvPr>
        </p:nvSpPr>
        <p:spPr>
          <a:xfrm>
            <a:off x="361975" y="217725"/>
            <a:ext cx="4163100" cy="237600"/>
          </a:xfrm>
          <a:prstGeom prst="rect">
            <a:avLst/>
          </a:prstGeom>
        </p:spPr>
        <p:txBody>
          <a:bodyPr anchorCtr="0" anchor="ctr" bIns="0" lIns="0" spcFirstLastPara="1" rIns="0" wrap="square" tIns="0">
            <a:noAutofit/>
          </a:bodyPr>
          <a:lstStyle>
            <a:lvl1pPr lvl="0">
              <a:spcBef>
                <a:spcPts val="0"/>
              </a:spcBef>
              <a:spcAft>
                <a:spcPts val="0"/>
              </a:spcAft>
              <a:buSzPts val="700"/>
              <a:buFont typeface="DM Sans"/>
              <a:buNone/>
              <a:defRPr sz="700">
                <a:latin typeface="DM Sans"/>
                <a:ea typeface="DM Sans"/>
                <a:cs typeface="DM Sans"/>
                <a:sym typeface="DM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9" name="Google Shape;359;p32"/>
          <p:cNvSpPr txBox="1"/>
          <p:nvPr>
            <p:ph idx="2" type="subTitle"/>
          </p:nvPr>
        </p:nvSpPr>
        <p:spPr>
          <a:xfrm>
            <a:off x="361975" y="732775"/>
            <a:ext cx="4163100" cy="138600"/>
          </a:xfrm>
          <a:prstGeom prst="rect">
            <a:avLst/>
          </a:prstGeom>
        </p:spPr>
        <p:txBody>
          <a:bodyPr anchorCtr="0" anchor="b" bIns="0" lIns="0" spcFirstLastPara="1" rIns="0" wrap="square" tIns="0">
            <a:spAutoFit/>
          </a:bodyPr>
          <a:lstStyle>
            <a:lvl1pPr lvl="0">
              <a:spcBef>
                <a:spcPts val="0"/>
              </a:spcBef>
              <a:spcAft>
                <a:spcPts val="0"/>
              </a:spcAft>
              <a:buSzPts val="1000"/>
              <a:buFont typeface="DM Sans Light"/>
              <a:buNone/>
              <a:defRPr sz="1000">
                <a:latin typeface="DM Sans Light"/>
                <a:ea typeface="DM Sans Light"/>
                <a:cs typeface="DM Sans Light"/>
                <a:sym typeface="DM Sans Light"/>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 you slide">
  <p:cSld name="CUSTOM_8_1">
    <p:bg>
      <p:bgPr>
        <a:solidFill>
          <a:schemeClr val="accent2"/>
        </a:solidFill>
      </p:bgPr>
    </p:bg>
    <p:spTree>
      <p:nvGrpSpPr>
        <p:cNvPr id="360" name="Shape 360"/>
        <p:cNvGrpSpPr/>
        <p:nvPr/>
      </p:nvGrpSpPr>
      <p:grpSpPr>
        <a:xfrm>
          <a:off x="0" y="0"/>
          <a:ext cx="0" cy="0"/>
          <a:chOff x="0" y="0"/>
          <a:chExt cx="0" cy="0"/>
        </a:xfrm>
      </p:grpSpPr>
      <p:sp>
        <p:nvSpPr>
          <p:cNvPr id="361" name="Google Shape;361;p33"/>
          <p:cNvSpPr/>
          <p:nvPr/>
        </p:nvSpPr>
        <p:spPr>
          <a:xfrm>
            <a:off x="50" y="-300"/>
            <a:ext cx="67089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M Sans"/>
              <a:ea typeface="DM Sans"/>
              <a:cs typeface="DM Sans"/>
              <a:sym typeface="DM Sans"/>
            </a:endParaRPr>
          </a:p>
        </p:txBody>
      </p:sp>
      <p:sp>
        <p:nvSpPr>
          <p:cNvPr id="362" name="Google Shape;362;p33"/>
          <p:cNvSpPr txBox="1"/>
          <p:nvPr>
            <p:ph type="title"/>
          </p:nvPr>
        </p:nvSpPr>
        <p:spPr>
          <a:xfrm>
            <a:off x="451472" y="2024100"/>
            <a:ext cx="4163100" cy="1372500"/>
          </a:xfrm>
          <a:prstGeom prst="rect">
            <a:avLst/>
          </a:prstGeom>
        </p:spPr>
        <p:txBody>
          <a:bodyPr anchorCtr="0" anchor="b" bIns="0" lIns="0" spcFirstLastPara="1" rIns="0" wrap="square" tIns="0">
            <a:noAutofit/>
          </a:bodyPr>
          <a:lstStyle>
            <a:lvl1pPr lvl="0">
              <a:lnSpc>
                <a:spcPct val="90000"/>
              </a:lnSpc>
              <a:spcBef>
                <a:spcPts val="0"/>
              </a:spcBef>
              <a:spcAft>
                <a:spcPts val="0"/>
              </a:spcAft>
              <a:buNone/>
              <a:defRPr sz="4200">
                <a:solidFill>
                  <a:schemeClr val="dk1"/>
                </a:solidFill>
              </a:defRPr>
            </a:lvl1pPr>
            <a:lvl2pPr lvl="1">
              <a:lnSpc>
                <a:spcPct val="90000"/>
              </a:lnSpc>
              <a:spcBef>
                <a:spcPts val="0"/>
              </a:spcBef>
              <a:spcAft>
                <a:spcPts val="0"/>
              </a:spcAft>
              <a:buNone/>
              <a:defRPr sz="4200">
                <a:solidFill>
                  <a:schemeClr val="dk1"/>
                </a:solidFill>
              </a:defRPr>
            </a:lvl2pPr>
            <a:lvl3pPr lvl="2">
              <a:lnSpc>
                <a:spcPct val="90000"/>
              </a:lnSpc>
              <a:spcBef>
                <a:spcPts val="0"/>
              </a:spcBef>
              <a:spcAft>
                <a:spcPts val="0"/>
              </a:spcAft>
              <a:buNone/>
              <a:defRPr sz="4200">
                <a:solidFill>
                  <a:schemeClr val="dk1"/>
                </a:solidFill>
              </a:defRPr>
            </a:lvl3pPr>
            <a:lvl4pPr lvl="3">
              <a:lnSpc>
                <a:spcPct val="90000"/>
              </a:lnSpc>
              <a:spcBef>
                <a:spcPts val="0"/>
              </a:spcBef>
              <a:spcAft>
                <a:spcPts val="0"/>
              </a:spcAft>
              <a:buNone/>
              <a:defRPr sz="4200">
                <a:solidFill>
                  <a:schemeClr val="dk1"/>
                </a:solidFill>
              </a:defRPr>
            </a:lvl4pPr>
            <a:lvl5pPr lvl="4">
              <a:lnSpc>
                <a:spcPct val="90000"/>
              </a:lnSpc>
              <a:spcBef>
                <a:spcPts val="0"/>
              </a:spcBef>
              <a:spcAft>
                <a:spcPts val="0"/>
              </a:spcAft>
              <a:buNone/>
              <a:defRPr sz="4200">
                <a:solidFill>
                  <a:schemeClr val="dk1"/>
                </a:solidFill>
              </a:defRPr>
            </a:lvl5pPr>
            <a:lvl6pPr lvl="5">
              <a:lnSpc>
                <a:spcPct val="90000"/>
              </a:lnSpc>
              <a:spcBef>
                <a:spcPts val="0"/>
              </a:spcBef>
              <a:spcAft>
                <a:spcPts val="0"/>
              </a:spcAft>
              <a:buNone/>
              <a:defRPr sz="4200">
                <a:solidFill>
                  <a:schemeClr val="dk1"/>
                </a:solidFill>
              </a:defRPr>
            </a:lvl6pPr>
            <a:lvl7pPr lvl="6">
              <a:lnSpc>
                <a:spcPct val="90000"/>
              </a:lnSpc>
              <a:spcBef>
                <a:spcPts val="0"/>
              </a:spcBef>
              <a:spcAft>
                <a:spcPts val="0"/>
              </a:spcAft>
              <a:buNone/>
              <a:defRPr sz="4200">
                <a:solidFill>
                  <a:schemeClr val="dk1"/>
                </a:solidFill>
              </a:defRPr>
            </a:lvl7pPr>
            <a:lvl8pPr lvl="7">
              <a:lnSpc>
                <a:spcPct val="90000"/>
              </a:lnSpc>
              <a:spcBef>
                <a:spcPts val="0"/>
              </a:spcBef>
              <a:spcAft>
                <a:spcPts val="0"/>
              </a:spcAft>
              <a:buNone/>
              <a:defRPr sz="4200">
                <a:solidFill>
                  <a:schemeClr val="dk1"/>
                </a:solidFill>
              </a:defRPr>
            </a:lvl8pPr>
            <a:lvl9pPr lvl="8">
              <a:lnSpc>
                <a:spcPct val="90000"/>
              </a:lnSpc>
              <a:spcBef>
                <a:spcPts val="0"/>
              </a:spcBef>
              <a:spcAft>
                <a:spcPts val="0"/>
              </a:spcAft>
              <a:buNone/>
              <a:defRPr sz="4200">
                <a:solidFill>
                  <a:schemeClr val="dk1"/>
                </a:solidFill>
              </a:defRPr>
            </a:lvl9pPr>
          </a:lstStyle>
          <a:p/>
        </p:txBody>
      </p:sp>
      <p:sp>
        <p:nvSpPr>
          <p:cNvPr id="363" name="Google Shape;363;p33"/>
          <p:cNvSpPr txBox="1"/>
          <p:nvPr>
            <p:ph idx="1" type="subTitle"/>
          </p:nvPr>
        </p:nvSpPr>
        <p:spPr>
          <a:xfrm>
            <a:off x="451475" y="3776250"/>
            <a:ext cx="4163100" cy="426900"/>
          </a:xfrm>
          <a:prstGeom prst="rect">
            <a:avLst/>
          </a:prstGeom>
        </p:spPr>
        <p:txBody>
          <a:bodyPr anchorCtr="0" anchor="t" bIns="0" lIns="0" spcFirstLastPara="1" rIns="0" wrap="square" tIns="0">
            <a:noAutofit/>
          </a:bodyPr>
          <a:lstStyle>
            <a:lvl1pPr lvl="0">
              <a:spcBef>
                <a:spcPts val="0"/>
              </a:spcBef>
              <a:spcAft>
                <a:spcPts val="0"/>
              </a:spcAft>
              <a:buClr>
                <a:schemeClr val="accent2"/>
              </a:buClr>
              <a:buSzPts val="1500"/>
              <a:buFont typeface="DM Sans"/>
              <a:buNone/>
              <a:defRPr sz="1500">
                <a:solidFill>
                  <a:schemeClr val="accent2"/>
                </a:solidFill>
                <a:latin typeface="DM Sans"/>
                <a:ea typeface="DM Sans"/>
                <a:cs typeface="DM Sans"/>
                <a:sym typeface="DM Sans"/>
              </a:defRPr>
            </a:lvl1pPr>
            <a:lvl2pPr lvl="1">
              <a:spcBef>
                <a:spcPts val="0"/>
              </a:spcBef>
              <a:spcAft>
                <a:spcPts val="0"/>
              </a:spcAft>
              <a:buClr>
                <a:schemeClr val="accent2"/>
              </a:buClr>
              <a:buSzPts val="1500"/>
              <a:buFont typeface="DM Sans"/>
              <a:buNone/>
              <a:defRPr sz="1500">
                <a:solidFill>
                  <a:schemeClr val="accent2"/>
                </a:solidFill>
                <a:latin typeface="DM Sans"/>
                <a:ea typeface="DM Sans"/>
                <a:cs typeface="DM Sans"/>
                <a:sym typeface="DM Sans"/>
              </a:defRPr>
            </a:lvl2pPr>
            <a:lvl3pPr lvl="2">
              <a:spcBef>
                <a:spcPts val="0"/>
              </a:spcBef>
              <a:spcAft>
                <a:spcPts val="0"/>
              </a:spcAft>
              <a:buClr>
                <a:schemeClr val="accent2"/>
              </a:buClr>
              <a:buSzPts val="1500"/>
              <a:buFont typeface="DM Sans"/>
              <a:buNone/>
              <a:defRPr sz="1500">
                <a:solidFill>
                  <a:schemeClr val="accent2"/>
                </a:solidFill>
                <a:latin typeface="DM Sans"/>
                <a:ea typeface="DM Sans"/>
                <a:cs typeface="DM Sans"/>
                <a:sym typeface="DM Sans"/>
              </a:defRPr>
            </a:lvl3pPr>
            <a:lvl4pPr lvl="3">
              <a:spcBef>
                <a:spcPts val="0"/>
              </a:spcBef>
              <a:spcAft>
                <a:spcPts val="0"/>
              </a:spcAft>
              <a:buClr>
                <a:schemeClr val="accent2"/>
              </a:buClr>
              <a:buSzPts val="1500"/>
              <a:buFont typeface="DM Sans"/>
              <a:buNone/>
              <a:defRPr sz="1500">
                <a:solidFill>
                  <a:schemeClr val="accent2"/>
                </a:solidFill>
                <a:latin typeface="DM Sans"/>
                <a:ea typeface="DM Sans"/>
                <a:cs typeface="DM Sans"/>
                <a:sym typeface="DM Sans"/>
              </a:defRPr>
            </a:lvl4pPr>
            <a:lvl5pPr lvl="4">
              <a:spcBef>
                <a:spcPts val="0"/>
              </a:spcBef>
              <a:spcAft>
                <a:spcPts val="0"/>
              </a:spcAft>
              <a:buClr>
                <a:schemeClr val="accent2"/>
              </a:buClr>
              <a:buSzPts val="1500"/>
              <a:buFont typeface="DM Sans"/>
              <a:buNone/>
              <a:defRPr sz="1500">
                <a:solidFill>
                  <a:schemeClr val="accent2"/>
                </a:solidFill>
                <a:latin typeface="DM Sans"/>
                <a:ea typeface="DM Sans"/>
                <a:cs typeface="DM Sans"/>
                <a:sym typeface="DM Sans"/>
              </a:defRPr>
            </a:lvl5pPr>
            <a:lvl6pPr lvl="5">
              <a:spcBef>
                <a:spcPts val="0"/>
              </a:spcBef>
              <a:spcAft>
                <a:spcPts val="0"/>
              </a:spcAft>
              <a:buClr>
                <a:schemeClr val="accent2"/>
              </a:buClr>
              <a:buSzPts val="1500"/>
              <a:buFont typeface="DM Sans"/>
              <a:buNone/>
              <a:defRPr sz="1500">
                <a:solidFill>
                  <a:schemeClr val="accent2"/>
                </a:solidFill>
                <a:latin typeface="DM Sans"/>
                <a:ea typeface="DM Sans"/>
                <a:cs typeface="DM Sans"/>
                <a:sym typeface="DM Sans"/>
              </a:defRPr>
            </a:lvl6pPr>
            <a:lvl7pPr lvl="6">
              <a:spcBef>
                <a:spcPts val="0"/>
              </a:spcBef>
              <a:spcAft>
                <a:spcPts val="0"/>
              </a:spcAft>
              <a:buClr>
                <a:schemeClr val="accent2"/>
              </a:buClr>
              <a:buSzPts val="1500"/>
              <a:buFont typeface="DM Sans"/>
              <a:buNone/>
              <a:defRPr sz="1500">
                <a:solidFill>
                  <a:schemeClr val="accent2"/>
                </a:solidFill>
                <a:latin typeface="DM Sans"/>
                <a:ea typeface="DM Sans"/>
                <a:cs typeface="DM Sans"/>
                <a:sym typeface="DM Sans"/>
              </a:defRPr>
            </a:lvl7pPr>
            <a:lvl8pPr lvl="7">
              <a:spcBef>
                <a:spcPts val="0"/>
              </a:spcBef>
              <a:spcAft>
                <a:spcPts val="0"/>
              </a:spcAft>
              <a:buClr>
                <a:schemeClr val="accent2"/>
              </a:buClr>
              <a:buSzPts val="1500"/>
              <a:buFont typeface="DM Sans"/>
              <a:buNone/>
              <a:defRPr sz="1500">
                <a:solidFill>
                  <a:schemeClr val="accent2"/>
                </a:solidFill>
                <a:latin typeface="DM Sans"/>
                <a:ea typeface="DM Sans"/>
                <a:cs typeface="DM Sans"/>
                <a:sym typeface="DM Sans"/>
              </a:defRPr>
            </a:lvl8pPr>
            <a:lvl9pPr lvl="8">
              <a:spcBef>
                <a:spcPts val="0"/>
              </a:spcBef>
              <a:spcAft>
                <a:spcPts val="0"/>
              </a:spcAft>
              <a:buClr>
                <a:schemeClr val="accent2"/>
              </a:buClr>
              <a:buSzPts val="1500"/>
              <a:buFont typeface="DM Sans"/>
              <a:buNone/>
              <a:defRPr sz="1500">
                <a:solidFill>
                  <a:schemeClr val="accent2"/>
                </a:solidFill>
                <a:latin typeface="DM Sans"/>
                <a:ea typeface="DM Sans"/>
                <a:cs typeface="DM Sans"/>
                <a:sym typeface="DM Sans"/>
              </a:defRPr>
            </a:lvl9pPr>
          </a:lstStyle>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364" name="Shape 364"/>
        <p:cNvGrpSpPr/>
        <p:nvPr/>
      </p:nvGrpSpPr>
      <p:grpSpPr>
        <a:xfrm>
          <a:off x="0" y="0"/>
          <a:ext cx="0" cy="0"/>
          <a:chOff x="0" y="0"/>
          <a:chExt cx="0" cy="0"/>
        </a:xfrm>
      </p:grpSpPr>
      <p:sp>
        <p:nvSpPr>
          <p:cNvPr id="365" name="Google Shape;365;p34"/>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366" name="Google Shape;366;p34"/>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spcBef>
                <a:spcPts val="0"/>
              </a:spcBef>
              <a:spcAft>
                <a:spcPts val="0"/>
              </a:spcAft>
              <a:buSzPts val="2800"/>
              <a:buNone/>
              <a:defRPr sz="2800"/>
            </a:lvl1pPr>
            <a:lvl2pPr lvl="1" algn="ctr">
              <a:spcBef>
                <a:spcPts val="0"/>
              </a:spcBef>
              <a:spcAft>
                <a:spcPts val="0"/>
              </a:spcAft>
              <a:buSzPts val="2800"/>
              <a:buNone/>
              <a:defRPr sz="2800"/>
            </a:lvl2pPr>
            <a:lvl3pPr lvl="2" algn="ctr">
              <a:spcBef>
                <a:spcPts val="0"/>
              </a:spcBef>
              <a:spcAft>
                <a:spcPts val="0"/>
              </a:spcAft>
              <a:buSzPts val="2800"/>
              <a:buNone/>
              <a:defRPr sz="2800"/>
            </a:lvl3pPr>
            <a:lvl4pPr lvl="3" algn="ctr">
              <a:spcBef>
                <a:spcPts val="0"/>
              </a:spcBef>
              <a:spcAft>
                <a:spcPts val="0"/>
              </a:spcAft>
              <a:buSzPts val="2800"/>
              <a:buNone/>
              <a:defRPr sz="2800"/>
            </a:lvl4pPr>
            <a:lvl5pPr lvl="4" algn="ctr">
              <a:spcBef>
                <a:spcPts val="0"/>
              </a:spcBef>
              <a:spcAft>
                <a:spcPts val="0"/>
              </a:spcAft>
              <a:buSzPts val="2800"/>
              <a:buNone/>
              <a:defRPr sz="2800"/>
            </a:lvl5pPr>
            <a:lvl6pPr lvl="5" algn="ctr">
              <a:spcBef>
                <a:spcPts val="0"/>
              </a:spcBef>
              <a:spcAft>
                <a:spcPts val="0"/>
              </a:spcAft>
              <a:buSzPts val="2800"/>
              <a:buNone/>
              <a:defRPr sz="2800"/>
            </a:lvl6pPr>
            <a:lvl7pPr lvl="6" algn="ctr">
              <a:spcBef>
                <a:spcPts val="0"/>
              </a:spcBef>
              <a:spcAft>
                <a:spcPts val="0"/>
              </a:spcAft>
              <a:buSzPts val="2800"/>
              <a:buNone/>
              <a:defRPr sz="2800"/>
            </a:lvl7pPr>
            <a:lvl8pPr lvl="7" algn="ctr">
              <a:spcBef>
                <a:spcPts val="0"/>
              </a:spcBef>
              <a:spcAft>
                <a:spcPts val="0"/>
              </a:spcAft>
              <a:buSzPts val="2800"/>
              <a:buNone/>
              <a:defRPr sz="2800"/>
            </a:lvl8pPr>
            <a:lvl9pPr lvl="8" algn="ctr">
              <a:spcBef>
                <a:spcPts val="0"/>
              </a:spcBef>
              <a:spcAft>
                <a:spcPts val="0"/>
              </a:spcAft>
              <a:buSzPts val="2800"/>
              <a:buNone/>
              <a:defRPr sz="2800"/>
            </a:lvl9pPr>
          </a:lstStyle>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p:cSld name="Section header">
    <p:spTree>
      <p:nvGrpSpPr>
        <p:cNvPr id="367" name="Shape 367"/>
        <p:cNvGrpSpPr/>
        <p:nvPr/>
      </p:nvGrpSpPr>
      <p:grpSpPr>
        <a:xfrm>
          <a:off x="0" y="0"/>
          <a:ext cx="0" cy="0"/>
          <a:chOff x="0" y="0"/>
          <a:chExt cx="0" cy="0"/>
        </a:xfrm>
      </p:grpSpPr>
      <p:sp>
        <p:nvSpPr>
          <p:cNvPr id="368" name="Google Shape;368;p35"/>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p:cSld name="Title and body">
    <p:spTree>
      <p:nvGrpSpPr>
        <p:cNvPr id="369" name="Shape 369"/>
        <p:cNvGrpSpPr/>
        <p:nvPr/>
      </p:nvGrpSpPr>
      <p:grpSpPr>
        <a:xfrm>
          <a:off x="0" y="0"/>
          <a:ext cx="0" cy="0"/>
          <a:chOff x="0" y="0"/>
          <a:chExt cx="0" cy="0"/>
        </a:xfrm>
      </p:grpSpPr>
      <p:sp>
        <p:nvSpPr>
          <p:cNvPr id="370" name="Google Shape;370;p3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71" name="Google Shape;371;p36"/>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a:lvl1pPr>
            <a:lvl2pPr indent="-304800" lvl="1" marL="914400">
              <a:spcBef>
                <a:spcPts val="0"/>
              </a:spcBef>
              <a:spcAft>
                <a:spcPts val="0"/>
              </a:spcAft>
              <a:buSzPts val="1200"/>
              <a:buChar char="○"/>
              <a:defRPr/>
            </a:lvl2pPr>
            <a:lvl3pPr indent="-304800" lvl="2" marL="1371600">
              <a:spcBef>
                <a:spcPts val="0"/>
              </a:spcBef>
              <a:spcAft>
                <a:spcPts val="0"/>
              </a:spcAft>
              <a:buSzPts val="1200"/>
              <a:buChar char="■"/>
              <a:defRPr/>
            </a:lvl3pPr>
            <a:lvl4pPr indent="-304800" lvl="3" marL="1828800">
              <a:spcBef>
                <a:spcPts val="0"/>
              </a:spcBef>
              <a:spcAft>
                <a:spcPts val="0"/>
              </a:spcAft>
              <a:buSzPts val="1200"/>
              <a:buChar char="●"/>
              <a:defRPr/>
            </a:lvl4pPr>
            <a:lvl5pPr indent="-304800" lvl="4" marL="2286000">
              <a:spcBef>
                <a:spcPts val="0"/>
              </a:spcBef>
              <a:spcAft>
                <a:spcPts val="0"/>
              </a:spcAft>
              <a:buSzPts val="1200"/>
              <a:buChar char="○"/>
              <a:defRPr/>
            </a:lvl5pPr>
            <a:lvl6pPr indent="-304800" lvl="5" marL="2743200">
              <a:spcBef>
                <a:spcPts val="0"/>
              </a:spcBef>
              <a:spcAft>
                <a:spcPts val="0"/>
              </a:spcAft>
              <a:buSzPts val="1200"/>
              <a:buChar char="■"/>
              <a:defRPr/>
            </a:lvl6pPr>
            <a:lvl7pPr indent="-304800" lvl="6" marL="3200400">
              <a:spcBef>
                <a:spcPts val="0"/>
              </a:spcBef>
              <a:spcAft>
                <a:spcPts val="0"/>
              </a:spcAft>
              <a:buSzPts val="1200"/>
              <a:buChar char="●"/>
              <a:defRPr/>
            </a:lvl7pPr>
            <a:lvl8pPr indent="-304800" lvl="7" marL="3657600">
              <a:spcBef>
                <a:spcPts val="0"/>
              </a:spcBef>
              <a:spcAft>
                <a:spcPts val="0"/>
              </a:spcAft>
              <a:buSzPts val="1200"/>
              <a:buChar char="○"/>
              <a:defRPr/>
            </a:lvl8pPr>
            <a:lvl9pPr indent="-304800" lvl="8" marL="4114800">
              <a:spcBef>
                <a:spcPts val="0"/>
              </a:spcBef>
              <a:spcAft>
                <a:spcPts val="0"/>
              </a:spcAft>
              <a:buSzPts val="1200"/>
              <a:buChar char="■"/>
              <a:defRPr/>
            </a:lvl9pPr>
          </a:lstStyle>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p:cSld name="Title and two columns">
    <p:spTree>
      <p:nvGrpSpPr>
        <p:cNvPr id="372" name="Shape 372"/>
        <p:cNvGrpSpPr/>
        <p:nvPr/>
      </p:nvGrpSpPr>
      <p:grpSpPr>
        <a:xfrm>
          <a:off x="0" y="0"/>
          <a:ext cx="0" cy="0"/>
          <a:chOff x="0" y="0"/>
          <a:chExt cx="0" cy="0"/>
        </a:xfrm>
      </p:grpSpPr>
      <p:sp>
        <p:nvSpPr>
          <p:cNvPr id="373" name="Google Shape;373;p3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74" name="Google Shape;374;p37"/>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a:lvl2pPr>
            <a:lvl3pPr indent="-304800" lvl="2" marL="1371600">
              <a:spcBef>
                <a:spcPts val="0"/>
              </a:spcBef>
              <a:spcAft>
                <a:spcPts val="0"/>
              </a:spcAft>
              <a:buSzPts val="1200"/>
              <a:buChar char="■"/>
              <a:defRPr/>
            </a:lvl3pPr>
            <a:lvl4pPr indent="-304800" lvl="3" marL="1828800">
              <a:spcBef>
                <a:spcPts val="0"/>
              </a:spcBef>
              <a:spcAft>
                <a:spcPts val="0"/>
              </a:spcAft>
              <a:buSzPts val="1200"/>
              <a:buChar char="●"/>
              <a:defRPr/>
            </a:lvl4pPr>
            <a:lvl5pPr indent="-304800" lvl="4" marL="2286000">
              <a:spcBef>
                <a:spcPts val="0"/>
              </a:spcBef>
              <a:spcAft>
                <a:spcPts val="0"/>
              </a:spcAft>
              <a:buSzPts val="1200"/>
              <a:buChar char="○"/>
              <a:defRPr/>
            </a:lvl5pPr>
            <a:lvl6pPr indent="-304800" lvl="5" marL="2743200">
              <a:spcBef>
                <a:spcPts val="0"/>
              </a:spcBef>
              <a:spcAft>
                <a:spcPts val="0"/>
              </a:spcAft>
              <a:buSzPts val="1200"/>
              <a:buChar char="■"/>
              <a:defRPr/>
            </a:lvl6pPr>
            <a:lvl7pPr indent="-304800" lvl="6" marL="3200400">
              <a:spcBef>
                <a:spcPts val="0"/>
              </a:spcBef>
              <a:spcAft>
                <a:spcPts val="0"/>
              </a:spcAft>
              <a:buSzPts val="1200"/>
              <a:buChar char="●"/>
              <a:defRPr/>
            </a:lvl7pPr>
            <a:lvl8pPr indent="-304800" lvl="7" marL="3657600">
              <a:spcBef>
                <a:spcPts val="0"/>
              </a:spcBef>
              <a:spcAft>
                <a:spcPts val="0"/>
              </a:spcAft>
              <a:buSzPts val="1200"/>
              <a:buChar char="○"/>
              <a:defRPr/>
            </a:lvl8pPr>
            <a:lvl9pPr indent="-304800" lvl="8" marL="4114800">
              <a:spcBef>
                <a:spcPts val="0"/>
              </a:spcBef>
              <a:spcAft>
                <a:spcPts val="0"/>
              </a:spcAft>
              <a:buSzPts val="1200"/>
              <a:buChar char="■"/>
              <a:defRPr/>
            </a:lvl9pPr>
          </a:lstStyle>
          <a:p/>
        </p:txBody>
      </p:sp>
      <p:sp>
        <p:nvSpPr>
          <p:cNvPr id="375" name="Google Shape;375;p37"/>
          <p:cNvSpPr txBox="1"/>
          <p:nvPr>
            <p:ph idx="2" type="body"/>
          </p:nvPr>
        </p:nvSpPr>
        <p:spPr>
          <a:xfrm>
            <a:off x="4832400" y="1152475"/>
            <a:ext cx="3999900" cy="3416400"/>
          </a:xfrm>
          <a:prstGeom prst="rect">
            <a:avLst/>
          </a:prstGeom>
        </p:spPr>
        <p:txBody>
          <a:bodyPr anchorCtr="0" anchor="t" bIns="91425" lIns="91425" spcFirstLastPara="1" rIns="91425" wrap="square" tIns="91425">
            <a:spAutoFit/>
          </a:bodyPr>
          <a:lstStyle>
            <a:lvl1pPr indent="-317500" lvl="0" marL="457200">
              <a:spcBef>
                <a:spcPts val="0"/>
              </a:spcBef>
              <a:spcAft>
                <a:spcPts val="0"/>
              </a:spcAft>
              <a:buSzPts val="1400"/>
              <a:buChar char="●"/>
              <a:defRPr sz="1400"/>
            </a:lvl1pPr>
            <a:lvl2pPr indent="-304800" lvl="1" marL="914400">
              <a:spcBef>
                <a:spcPts val="800"/>
              </a:spcBef>
              <a:spcAft>
                <a:spcPts val="0"/>
              </a:spcAft>
              <a:buSzPts val="1200"/>
              <a:buChar char="○"/>
              <a:defRPr/>
            </a:lvl2pPr>
            <a:lvl3pPr indent="-304800" lvl="2" marL="1371600">
              <a:spcBef>
                <a:spcPts val="800"/>
              </a:spcBef>
              <a:spcAft>
                <a:spcPts val="0"/>
              </a:spcAft>
              <a:buSzPts val="1200"/>
              <a:buChar char="■"/>
              <a:defRPr/>
            </a:lvl3pPr>
            <a:lvl4pPr indent="-304800" lvl="3" marL="1828800">
              <a:spcBef>
                <a:spcPts val="800"/>
              </a:spcBef>
              <a:spcAft>
                <a:spcPts val="0"/>
              </a:spcAft>
              <a:buSzPts val="1200"/>
              <a:buChar char="●"/>
              <a:defRPr/>
            </a:lvl4pPr>
            <a:lvl5pPr indent="-304800" lvl="4" marL="2286000">
              <a:spcBef>
                <a:spcPts val="800"/>
              </a:spcBef>
              <a:spcAft>
                <a:spcPts val="0"/>
              </a:spcAft>
              <a:buSzPts val="1200"/>
              <a:buChar char="○"/>
              <a:defRPr/>
            </a:lvl5pPr>
            <a:lvl6pPr indent="-304800" lvl="5" marL="2743200">
              <a:spcBef>
                <a:spcPts val="800"/>
              </a:spcBef>
              <a:spcAft>
                <a:spcPts val="0"/>
              </a:spcAft>
              <a:buSzPts val="1200"/>
              <a:buChar char="■"/>
              <a:defRPr/>
            </a:lvl6pPr>
            <a:lvl7pPr indent="-304800" lvl="6" marL="3200400">
              <a:spcBef>
                <a:spcPts val="800"/>
              </a:spcBef>
              <a:spcAft>
                <a:spcPts val="0"/>
              </a:spcAft>
              <a:buSzPts val="1200"/>
              <a:buChar char="●"/>
              <a:defRPr/>
            </a:lvl7pPr>
            <a:lvl8pPr indent="-304800" lvl="7" marL="3657600">
              <a:spcBef>
                <a:spcPts val="800"/>
              </a:spcBef>
              <a:spcAft>
                <a:spcPts val="0"/>
              </a:spcAft>
              <a:buSzPts val="1200"/>
              <a:buChar char="○"/>
              <a:defRPr/>
            </a:lvl8pPr>
            <a:lvl9pPr indent="-304800" lvl="8" marL="4114800">
              <a:spcBef>
                <a:spcPts val="800"/>
              </a:spcBef>
              <a:spcAft>
                <a:spcPts val="800"/>
              </a:spcAft>
              <a:buSzPts val="1200"/>
              <a:buChar char="■"/>
              <a:defRPr/>
            </a:lvl9pPr>
          </a:lstStyle>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only">
    <p:spTree>
      <p:nvGrpSpPr>
        <p:cNvPr id="376" name="Shape 376"/>
        <p:cNvGrpSpPr/>
        <p:nvPr/>
      </p:nvGrpSpPr>
      <p:grpSpPr>
        <a:xfrm>
          <a:off x="0" y="0"/>
          <a:ext cx="0" cy="0"/>
          <a:chOff x="0" y="0"/>
          <a:chExt cx="0" cy="0"/>
        </a:xfrm>
      </p:grpSpPr>
      <p:sp>
        <p:nvSpPr>
          <p:cNvPr id="377" name="Google Shape;377;p3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 column text">
    <p:spTree>
      <p:nvGrpSpPr>
        <p:cNvPr id="378" name="Shape 378"/>
        <p:cNvGrpSpPr/>
        <p:nvPr/>
      </p:nvGrpSpPr>
      <p:grpSpPr>
        <a:xfrm>
          <a:off x="0" y="0"/>
          <a:ext cx="0" cy="0"/>
          <a:chOff x="0" y="0"/>
          <a:chExt cx="0" cy="0"/>
        </a:xfrm>
      </p:grpSpPr>
      <p:sp>
        <p:nvSpPr>
          <p:cNvPr id="379" name="Google Shape;379;p39"/>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80" name="Google Shape;380;p39"/>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a:lvl1pPr>
            <a:lvl2pPr indent="-304800" lvl="1" marL="914400">
              <a:spcBef>
                <a:spcPts val="0"/>
              </a:spcBef>
              <a:spcAft>
                <a:spcPts val="0"/>
              </a:spcAft>
              <a:buSzPts val="1200"/>
              <a:buChar char="○"/>
              <a:defRPr/>
            </a:lvl2pPr>
            <a:lvl3pPr indent="-304800" lvl="2" marL="1371600">
              <a:spcBef>
                <a:spcPts val="0"/>
              </a:spcBef>
              <a:spcAft>
                <a:spcPts val="0"/>
              </a:spcAft>
              <a:buSzPts val="1200"/>
              <a:buChar char="■"/>
              <a:defRPr/>
            </a:lvl3pPr>
            <a:lvl4pPr indent="-304800" lvl="3" marL="1828800">
              <a:spcBef>
                <a:spcPts val="0"/>
              </a:spcBef>
              <a:spcAft>
                <a:spcPts val="0"/>
              </a:spcAft>
              <a:buSzPts val="1200"/>
              <a:buChar char="●"/>
              <a:defRPr/>
            </a:lvl4pPr>
            <a:lvl5pPr indent="-304800" lvl="4" marL="2286000">
              <a:spcBef>
                <a:spcPts val="0"/>
              </a:spcBef>
              <a:spcAft>
                <a:spcPts val="0"/>
              </a:spcAft>
              <a:buSzPts val="1200"/>
              <a:buChar char="○"/>
              <a:defRPr/>
            </a:lvl5pPr>
            <a:lvl6pPr indent="-304800" lvl="5" marL="2743200">
              <a:spcBef>
                <a:spcPts val="0"/>
              </a:spcBef>
              <a:spcAft>
                <a:spcPts val="0"/>
              </a:spcAft>
              <a:buSzPts val="1200"/>
              <a:buChar char="■"/>
              <a:defRPr/>
            </a:lvl6pPr>
            <a:lvl7pPr indent="-304800" lvl="6" marL="3200400">
              <a:spcBef>
                <a:spcPts val="0"/>
              </a:spcBef>
              <a:spcAft>
                <a:spcPts val="0"/>
              </a:spcAft>
              <a:buSzPts val="1200"/>
              <a:buChar char="●"/>
              <a:defRPr/>
            </a:lvl7pPr>
            <a:lvl8pPr indent="-304800" lvl="7" marL="3657600">
              <a:spcBef>
                <a:spcPts val="0"/>
              </a:spcBef>
              <a:spcAft>
                <a:spcPts val="0"/>
              </a:spcAft>
              <a:buSzPts val="1200"/>
              <a:buChar char="○"/>
              <a:defRPr/>
            </a:lvl8pPr>
            <a:lvl9pPr indent="-304800" lvl="8" marL="4114800">
              <a:spcBef>
                <a:spcPts val="0"/>
              </a:spcBef>
              <a:spcAft>
                <a:spcPts val="0"/>
              </a:spcAft>
              <a:buSzPts val="1200"/>
              <a:buChar char="■"/>
              <a:defRPr/>
            </a:lvl9pPr>
          </a:lstStyle>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 point">
    <p:spTree>
      <p:nvGrpSpPr>
        <p:cNvPr id="381" name="Shape 381"/>
        <p:cNvGrpSpPr/>
        <p:nvPr/>
      </p:nvGrpSpPr>
      <p:grpSpPr>
        <a:xfrm>
          <a:off x="0" y="0"/>
          <a:ext cx="0" cy="0"/>
          <a:chOff x="0" y="0"/>
          <a:chExt cx="0" cy="0"/>
        </a:xfrm>
      </p:grpSpPr>
      <p:sp>
        <p:nvSpPr>
          <p:cNvPr id="382" name="Google Shape;382;p40"/>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agenda">
  <p:cSld name="BLANK_1_1_1_1_1_1_1_1_1_1_1">
    <p:bg>
      <p:bgPr>
        <a:solidFill>
          <a:schemeClr val="lt1"/>
        </a:solidFill>
      </p:bgPr>
    </p:bg>
    <p:spTree>
      <p:nvGrpSpPr>
        <p:cNvPr id="26" name="Shape 26"/>
        <p:cNvGrpSpPr/>
        <p:nvPr/>
      </p:nvGrpSpPr>
      <p:grpSpPr>
        <a:xfrm>
          <a:off x="0" y="0"/>
          <a:ext cx="0" cy="0"/>
          <a:chOff x="0" y="0"/>
          <a:chExt cx="0" cy="0"/>
        </a:xfrm>
      </p:grpSpPr>
      <p:sp>
        <p:nvSpPr>
          <p:cNvPr id="27" name="Google Shape;27;p5"/>
          <p:cNvSpPr txBox="1"/>
          <p:nvPr>
            <p:ph idx="1" type="subTitle"/>
          </p:nvPr>
        </p:nvSpPr>
        <p:spPr>
          <a:xfrm>
            <a:off x="361975" y="2841984"/>
            <a:ext cx="3154800" cy="219600"/>
          </a:xfrm>
          <a:prstGeom prst="rect">
            <a:avLst/>
          </a:prstGeom>
        </p:spPr>
        <p:txBody>
          <a:bodyPr anchorCtr="0" anchor="t" bIns="0" lIns="0" spcFirstLastPara="1" rIns="0" wrap="square" tIns="0">
            <a:noAutofit/>
          </a:bodyPr>
          <a:lstStyle>
            <a:lvl1pPr lvl="0">
              <a:spcBef>
                <a:spcPts val="0"/>
              </a:spcBef>
              <a:spcAft>
                <a:spcPts val="0"/>
              </a:spcAft>
              <a:buClr>
                <a:schemeClr val="dk1"/>
              </a:buClr>
              <a:buSzPts val="1800"/>
              <a:buNone/>
              <a:defRPr sz="1800">
                <a:solidFill>
                  <a:schemeClr val="dk1"/>
                </a:solidFill>
              </a:defRPr>
            </a:lvl1pPr>
            <a:lvl2pPr lvl="1">
              <a:spcBef>
                <a:spcPts val="0"/>
              </a:spcBef>
              <a:spcAft>
                <a:spcPts val="0"/>
              </a:spcAft>
              <a:buClr>
                <a:schemeClr val="dk1"/>
              </a:buClr>
              <a:buSzPts val="1800"/>
              <a:buNone/>
              <a:defRPr sz="1800">
                <a:solidFill>
                  <a:schemeClr val="dk1"/>
                </a:solidFill>
              </a:defRPr>
            </a:lvl2pPr>
            <a:lvl3pPr lvl="2">
              <a:spcBef>
                <a:spcPts val="0"/>
              </a:spcBef>
              <a:spcAft>
                <a:spcPts val="0"/>
              </a:spcAft>
              <a:buClr>
                <a:schemeClr val="dk1"/>
              </a:buClr>
              <a:buSzPts val="1800"/>
              <a:buNone/>
              <a:defRPr sz="1800">
                <a:solidFill>
                  <a:schemeClr val="dk1"/>
                </a:solidFill>
              </a:defRPr>
            </a:lvl3pPr>
            <a:lvl4pPr lvl="3">
              <a:spcBef>
                <a:spcPts val="0"/>
              </a:spcBef>
              <a:spcAft>
                <a:spcPts val="0"/>
              </a:spcAft>
              <a:buClr>
                <a:schemeClr val="dk1"/>
              </a:buClr>
              <a:buSzPts val="1800"/>
              <a:buNone/>
              <a:defRPr sz="1800">
                <a:solidFill>
                  <a:schemeClr val="dk1"/>
                </a:solidFill>
              </a:defRPr>
            </a:lvl4pPr>
            <a:lvl5pPr lvl="4">
              <a:spcBef>
                <a:spcPts val="0"/>
              </a:spcBef>
              <a:spcAft>
                <a:spcPts val="0"/>
              </a:spcAft>
              <a:buClr>
                <a:schemeClr val="dk1"/>
              </a:buClr>
              <a:buSzPts val="1800"/>
              <a:buNone/>
              <a:defRPr sz="1800">
                <a:solidFill>
                  <a:schemeClr val="dk1"/>
                </a:solidFill>
              </a:defRPr>
            </a:lvl5pPr>
            <a:lvl6pPr lvl="5">
              <a:spcBef>
                <a:spcPts val="0"/>
              </a:spcBef>
              <a:spcAft>
                <a:spcPts val="0"/>
              </a:spcAft>
              <a:buClr>
                <a:schemeClr val="dk1"/>
              </a:buClr>
              <a:buSzPts val="1800"/>
              <a:buNone/>
              <a:defRPr sz="1800">
                <a:solidFill>
                  <a:schemeClr val="dk1"/>
                </a:solidFill>
              </a:defRPr>
            </a:lvl6pPr>
            <a:lvl7pPr lvl="6">
              <a:spcBef>
                <a:spcPts val="0"/>
              </a:spcBef>
              <a:spcAft>
                <a:spcPts val="0"/>
              </a:spcAft>
              <a:buClr>
                <a:schemeClr val="dk1"/>
              </a:buClr>
              <a:buSzPts val="1800"/>
              <a:buNone/>
              <a:defRPr sz="1800">
                <a:solidFill>
                  <a:schemeClr val="dk1"/>
                </a:solidFill>
              </a:defRPr>
            </a:lvl7pPr>
            <a:lvl8pPr lvl="7">
              <a:spcBef>
                <a:spcPts val="0"/>
              </a:spcBef>
              <a:spcAft>
                <a:spcPts val="0"/>
              </a:spcAft>
              <a:buClr>
                <a:schemeClr val="dk1"/>
              </a:buClr>
              <a:buSzPts val="1800"/>
              <a:buNone/>
              <a:defRPr sz="1800">
                <a:solidFill>
                  <a:schemeClr val="dk1"/>
                </a:solidFill>
              </a:defRPr>
            </a:lvl8pPr>
            <a:lvl9pPr lvl="8">
              <a:spcBef>
                <a:spcPts val="0"/>
              </a:spcBef>
              <a:spcAft>
                <a:spcPts val="0"/>
              </a:spcAft>
              <a:buClr>
                <a:schemeClr val="dk1"/>
              </a:buClr>
              <a:buSzPts val="1800"/>
              <a:buNone/>
              <a:defRPr sz="1800">
                <a:solidFill>
                  <a:schemeClr val="dk1"/>
                </a:solidFill>
              </a:defRPr>
            </a:lvl9pPr>
          </a:lstStyle>
          <a:p/>
        </p:txBody>
      </p:sp>
      <p:sp>
        <p:nvSpPr>
          <p:cNvPr id="28" name="Google Shape;28;p5"/>
          <p:cNvSpPr txBox="1"/>
          <p:nvPr>
            <p:ph type="title"/>
          </p:nvPr>
        </p:nvSpPr>
        <p:spPr>
          <a:xfrm>
            <a:off x="361975" y="962100"/>
            <a:ext cx="4163100" cy="587700"/>
          </a:xfrm>
          <a:prstGeom prst="rect">
            <a:avLst/>
          </a:prstGeom>
        </p:spPr>
        <p:txBody>
          <a:bodyPr anchorCtr="0" anchor="t" bIns="0" lIns="0" spcFirstLastPara="1" rIns="0" wrap="square" tIns="0">
            <a:spAutoFit/>
          </a:bodyPr>
          <a:lstStyle>
            <a:lvl1pPr lvl="0">
              <a:lnSpc>
                <a:spcPct val="90000"/>
              </a:lnSpc>
              <a:spcBef>
                <a:spcPts val="0"/>
              </a:spcBef>
              <a:spcAft>
                <a:spcPts val="0"/>
              </a:spcAft>
              <a:buNone/>
              <a:defRPr sz="3600">
                <a:solidFill>
                  <a:schemeClr val="dk1"/>
                </a:solidFill>
              </a:defRPr>
            </a:lvl1pPr>
            <a:lvl2pPr lvl="1">
              <a:lnSpc>
                <a:spcPct val="90000"/>
              </a:lnSpc>
              <a:spcBef>
                <a:spcPts val="0"/>
              </a:spcBef>
              <a:spcAft>
                <a:spcPts val="0"/>
              </a:spcAft>
              <a:buNone/>
              <a:defRPr sz="3600">
                <a:solidFill>
                  <a:schemeClr val="dk1"/>
                </a:solidFill>
              </a:defRPr>
            </a:lvl2pPr>
            <a:lvl3pPr lvl="2">
              <a:lnSpc>
                <a:spcPct val="90000"/>
              </a:lnSpc>
              <a:spcBef>
                <a:spcPts val="0"/>
              </a:spcBef>
              <a:spcAft>
                <a:spcPts val="0"/>
              </a:spcAft>
              <a:buNone/>
              <a:defRPr sz="3600">
                <a:solidFill>
                  <a:schemeClr val="dk1"/>
                </a:solidFill>
              </a:defRPr>
            </a:lvl3pPr>
            <a:lvl4pPr lvl="3">
              <a:lnSpc>
                <a:spcPct val="90000"/>
              </a:lnSpc>
              <a:spcBef>
                <a:spcPts val="0"/>
              </a:spcBef>
              <a:spcAft>
                <a:spcPts val="0"/>
              </a:spcAft>
              <a:buNone/>
              <a:defRPr sz="3600">
                <a:solidFill>
                  <a:schemeClr val="dk1"/>
                </a:solidFill>
              </a:defRPr>
            </a:lvl4pPr>
            <a:lvl5pPr lvl="4">
              <a:lnSpc>
                <a:spcPct val="90000"/>
              </a:lnSpc>
              <a:spcBef>
                <a:spcPts val="0"/>
              </a:spcBef>
              <a:spcAft>
                <a:spcPts val="0"/>
              </a:spcAft>
              <a:buNone/>
              <a:defRPr sz="3600">
                <a:solidFill>
                  <a:schemeClr val="dk1"/>
                </a:solidFill>
              </a:defRPr>
            </a:lvl5pPr>
            <a:lvl6pPr lvl="5">
              <a:lnSpc>
                <a:spcPct val="90000"/>
              </a:lnSpc>
              <a:spcBef>
                <a:spcPts val="0"/>
              </a:spcBef>
              <a:spcAft>
                <a:spcPts val="0"/>
              </a:spcAft>
              <a:buNone/>
              <a:defRPr sz="3600">
                <a:solidFill>
                  <a:schemeClr val="dk1"/>
                </a:solidFill>
              </a:defRPr>
            </a:lvl6pPr>
            <a:lvl7pPr lvl="6">
              <a:lnSpc>
                <a:spcPct val="90000"/>
              </a:lnSpc>
              <a:spcBef>
                <a:spcPts val="0"/>
              </a:spcBef>
              <a:spcAft>
                <a:spcPts val="0"/>
              </a:spcAft>
              <a:buNone/>
              <a:defRPr sz="3600">
                <a:solidFill>
                  <a:schemeClr val="dk1"/>
                </a:solidFill>
              </a:defRPr>
            </a:lvl7pPr>
            <a:lvl8pPr lvl="7">
              <a:lnSpc>
                <a:spcPct val="90000"/>
              </a:lnSpc>
              <a:spcBef>
                <a:spcPts val="0"/>
              </a:spcBef>
              <a:spcAft>
                <a:spcPts val="0"/>
              </a:spcAft>
              <a:buNone/>
              <a:defRPr sz="3600">
                <a:solidFill>
                  <a:schemeClr val="dk1"/>
                </a:solidFill>
              </a:defRPr>
            </a:lvl8pPr>
            <a:lvl9pPr lvl="8">
              <a:lnSpc>
                <a:spcPct val="90000"/>
              </a:lnSpc>
              <a:spcBef>
                <a:spcPts val="0"/>
              </a:spcBef>
              <a:spcAft>
                <a:spcPts val="0"/>
              </a:spcAft>
              <a:buNone/>
              <a:defRPr sz="3600">
                <a:solidFill>
                  <a:schemeClr val="dk1"/>
                </a:solidFill>
              </a:defRPr>
            </a:lvl9pPr>
          </a:lstStyle>
          <a:p/>
        </p:txBody>
      </p:sp>
      <p:sp>
        <p:nvSpPr>
          <p:cNvPr id="29" name="Google Shape;29;p5"/>
          <p:cNvSpPr txBox="1"/>
          <p:nvPr>
            <p:ph idx="12" type="sldNum"/>
          </p:nvPr>
        </p:nvSpPr>
        <p:spPr>
          <a:xfrm>
            <a:off x="8227975" y="217725"/>
            <a:ext cx="548700" cy="234000"/>
          </a:xfrm>
          <a:prstGeom prst="rect">
            <a:avLst/>
          </a:prstGeom>
          <a:noFill/>
          <a:ln>
            <a:noFill/>
          </a:ln>
        </p:spPr>
        <p:txBody>
          <a:bodyPr anchorCtr="0" anchor="ctr" bIns="91425" lIns="0" spcFirstLastPara="1" rIns="0" wrap="square" tIns="91425">
            <a:noAutofit/>
          </a:bodyPr>
          <a:lstStyle>
            <a:lvl1pPr lvl="0" algn="r">
              <a:buNone/>
              <a:defRPr sz="700">
                <a:solidFill>
                  <a:schemeClr val="dk1"/>
                </a:solidFill>
                <a:latin typeface="DM Sans"/>
                <a:ea typeface="DM Sans"/>
                <a:cs typeface="DM Sans"/>
                <a:sym typeface="DM Sans"/>
              </a:defRPr>
            </a:lvl1pPr>
            <a:lvl2pPr lvl="1" algn="r">
              <a:buNone/>
              <a:defRPr sz="700">
                <a:solidFill>
                  <a:schemeClr val="dk1"/>
                </a:solidFill>
                <a:latin typeface="DM Sans"/>
                <a:ea typeface="DM Sans"/>
                <a:cs typeface="DM Sans"/>
                <a:sym typeface="DM Sans"/>
              </a:defRPr>
            </a:lvl2pPr>
            <a:lvl3pPr lvl="2" algn="r">
              <a:buNone/>
              <a:defRPr sz="700">
                <a:solidFill>
                  <a:schemeClr val="dk1"/>
                </a:solidFill>
                <a:latin typeface="DM Sans"/>
                <a:ea typeface="DM Sans"/>
                <a:cs typeface="DM Sans"/>
                <a:sym typeface="DM Sans"/>
              </a:defRPr>
            </a:lvl3pPr>
            <a:lvl4pPr lvl="3" algn="r">
              <a:buNone/>
              <a:defRPr sz="700">
                <a:solidFill>
                  <a:schemeClr val="dk1"/>
                </a:solidFill>
                <a:latin typeface="DM Sans"/>
                <a:ea typeface="DM Sans"/>
                <a:cs typeface="DM Sans"/>
                <a:sym typeface="DM Sans"/>
              </a:defRPr>
            </a:lvl4pPr>
            <a:lvl5pPr lvl="4" algn="r">
              <a:buNone/>
              <a:defRPr sz="700">
                <a:solidFill>
                  <a:schemeClr val="dk1"/>
                </a:solidFill>
                <a:latin typeface="DM Sans"/>
                <a:ea typeface="DM Sans"/>
                <a:cs typeface="DM Sans"/>
                <a:sym typeface="DM Sans"/>
              </a:defRPr>
            </a:lvl5pPr>
            <a:lvl6pPr lvl="5" algn="r">
              <a:buNone/>
              <a:defRPr sz="700">
                <a:solidFill>
                  <a:schemeClr val="dk1"/>
                </a:solidFill>
                <a:latin typeface="DM Sans"/>
                <a:ea typeface="DM Sans"/>
                <a:cs typeface="DM Sans"/>
                <a:sym typeface="DM Sans"/>
              </a:defRPr>
            </a:lvl6pPr>
            <a:lvl7pPr lvl="6" algn="r">
              <a:buNone/>
              <a:defRPr sz="700">
                <a:solidFill>
                  <a:schemeClr val="dk1"/>
                </a:solidFill>
                <a:latin typeface="DM Sans"/>
                <a:ea typeface="DM Sans"/>
                <a:cs typeface="DM Sans"/>
                <a:sym typeface="DM Sans"/>
              </a:defRPr>
            </a:lvl7pPr>
            <a:lvl8pPr lvl="7" algn="r">
              <a:buNone/>
              <a:defRPr sz="700">
                <a:solidFill>
                  <a:schemeClr val="dk1"/>
                </a:solidFill>
                <a:latin typeface="DM Sans"/>
                <a:ea typeface="DM Sans"/>
                <a:cs typeface="DM Sans"/>
                <a:sym typeface="DM Sans"/>
              </a:defRPr>
            </a:lvl8pPr>
            <a:lvl9pPr lvl="8" algn="r">
              <a:buNone/>
              <a:defRPr sz="700">
                <a:solidFill>
                  <a:schemeClr val="dk1"/>
                </a:solidFill>
                <a:latin typeface="DM Sans"/>
                <a:ea typeface="DM Sans"/>
                <a:cs typeface="DM Sans"/>
                <a:sym typeface="DM Sans"/>
              </a:defRPr>
            </a:lvl9pPr>
          </a:lstStyle>
          <a:p>
            <a:pPr indent="0" lvl="0" marL="0" rtl="0" algn="r">
              <a:spcBef>
                <a:spcPts val="0"/>
              </a:spcBef>
              <a:spcAft>
                <a:spcPts val="0"/>
              </a:spcAft>
              <a:buNone/>
            </a:pPr>
            <a:fld id="{00000000-1234-1234-1234-123412341234}" type="slidenum">
              <a:rPr lang="en"/>
              <a:t>‹#›</a:t>
            </a:fld>
            <a:endParaRPr/>
          </a:p>
        </p:txBody>
      </p:sp>
      <p:sp>
        <p:nvSpPr>
          <p:cNvPr id="30" name="Google Shape;30;p5"/>
          <p:cNvSpPr txBox="1"/>
          <p:nvPr>
            <p:ph idx="2" type="subTitle"/>
          </p:nvPr>
        </p:nvSpPr>
        <p:spPr>
          <a:xfrm>
            <a:off x="361975" y="217725"/>
            <a:ext cx="4163100" cy="237600"/>
          </a:xfrm>
          <a:prstGeom prst="rect">
            <a:avLst/>
          </a:prstGeom>
        </p:spPr>
        <p:txBody>
          <a:bodyPr anchorCtr="0" anchor="ctr" bIns="0" lIns="0" spcFirstLastPara="1" rIns="0" wrap="square" tIns="0">
            <a:noAutofit/>
          </a:bodyPr>
          <a:lstStyle>
            <a:lvl1pPr lvl="0">
              <a:spcBef>
                <a:spcPts val="0"/>
              </a:spcBef>
              <a:spcAft>
                <a:spcPts val="0"/>
              </a:spcAft>
              <a:buClr>
                <a:schemeClr val="dk1"/>
              </a:buClr>
              <a:buSzPts val="700"/>
              <a:buFont typeface="DM Sans"/>
              <a:buNone/>
              <a:defRPr sz="700">
                <a:solidFill>
                  <a:schemeClr val="dk1"/>
                </a:solidFill>
                <a:latin typeface="DM Sans"/>
                <a:ea typeface="DM Sans"/>
                <a:cs typeface="DM Sans"/>
                <a:sym typeface="DM Sans"/>
              </a:defRPr>
            </a:lvl1pPr>
            <a:lvl2pPr lvl="1">
              <a:spcBef>
                <a:spcPts val="0"/>
              </a:spcBef>
              <a:spcAft>
                <a:spcPts val="0"/>
              </a:spcAft>
              <a:buClr>
                <a:schemeClr val="dk1"/>
              </a:buClr>
              <a:buSzPts val="1400"/>
              <a:buNone/>
              <a:defRPr>
                <a:solidFill>
                  <a:schemeClr val="dk1"/>
                </a:solidFill>
              </a:defRPr>
            </a:lvl2pPr>
            <a:lvl3pPr lvl="2">
              <a:spcBef>
                <a:spcPts val="0"/>
              </a:spcBef>
              <a:spcAft>
                <a:spcPts val="0"/>
              </a:spcAft>
              <a:buClr>
                <a:schemeClr val="dk1"/>
              </a:buClr>
              <a:buSzPts val="1400"/>
              <a:buNone/>
              <a:defRPr>
                <a:solidFill>
                  <a:schemeClr val="dk1"/>
                </a:solidFill>
              </a:defRPr>
            </a:lvl3pPr>
            <a:lvl4pPr lvl="3">
              <a:spcBef>
                <a:spcPts val="0"/>
              </a:spcBef>
              <a:spcAft>
                <a:spcPts val="0"/>
              </a:spcAft>
              <a:buClr>
                <a:schemeClr val="dk1"/>
              </a:buClr>
              <a:buSzPts val="1400"/>
              <a:buNone/>
              <a:defRPr>
                <a:solidFill>
                  <a:schemeClr val="dk1"/>
                </a:solidFill>
              </a:defRPr>
            </a:lvl4pPr>
            <a:lvl5pPr lvl="4">
              <a:spcBef>
                <a:spcPts val="0"/>
              </a:spcBef>
              <a:spcAft>
                <a:spcPts val="0"/>
              </a:spcAft>
              <a:buClr>
                <a:schemeClr val="dk1"/>
              </a:buClr>
              <a:buSzPts val="1400"/>
              <a:buNone/>
              <a:defRPr>
                <a:solidFill>
                  <a:schemeClr val="dk1"/>
                </a:solidFill>
              </a:defRPr>
            </a:lvl5pPr>
            <a:lvl6pPr lvl="5">
              <a:spcBef>
                <a:spcPts val="0"/>
              </a:spcBef>
              <a:spcAft>
                <a:spcPts val="0"/>
              </a:spcAft>
              <a:buClr>
                <a:schemeClr val="dk1"/>
              </a:buClr>
              <a:buSzPts val="1400"/>
              <a:buNone/>
              <a:defRPr>
                <a:solidFill>
                  <a:schemeClr val="dk1"/>
                </a:solidFill>
              </a:defRPr>
            </a:lvl6pPr>
            <a:lvl7pPr lvl="6">
              <a:spcBef>
                <a:spcPts val="0"/>
              </a:spcBef>
              <a:spcAft>
                <a:spcPts val="0"/>
              </a:spcAft>
              <a:buClr>
                <a:schemeClr val="dk1"/>
              </a:buClr>
              <a:buSzPts val="1400"/>
              <a:buNone/>
              <a:defRPr>
                <a:solidFill>
                  <a:schemeClr val="dk1"/>
                </a:solidFill>
              </a:defRPr>
            </a:lvl7pPr>
            <a:lvl8pPr lvl="7">
              <a:spcBef>
                <a:spcPts val="0"/>
              </a:spcBef>
              <a:spcAft>
                <a:spcPts val="0"/>
              </a:spcAft>
              <a:buClr>
                <a:schemeClr val="dk1"/>
              </a:buClr>
              <a:buSzPts val="1400"/>
              <a:buNone/>
              <a:defRPr>
                <a:solidFill>
                  <a:schemeClr val="dk1"/>
                </a:solidFill>
              </a:defRPr>
            </a:lvl8pPr>
            <a:lvl9pPr lvl="8">
              <a:spcBef>
                <a:spcPts val="0"/>
              </a:spcBef>
              <a:spcAft>
                <a:spcPts val="0"/>
              </a:spcAft>
              <a:buClr>
                <a:schemeClr val="dk1"/>
              </a:buClr>
              <a:buSzPts val="1400"/>
              <a:buNone/>
              <a:defRPr>
                <a:solidFill>
                  <a:schemeClr val="dk1"/>
                </a:solidFill>
              </a:defRPr>
            </a:lvl9pPr>
          </a:lstStyle>
          <a:p/>
        </p:txBody>
      </p:sp>
      <p:sp>
        <p:nvSpPr>
          <p:cNvPr id="31" name="Google Shape;31;p5"/>
          <p:cNvSpPr txBox="1"/>
          <p:nvPr>
            <p:ph idx="3" type="subTitle"/>
          </p:nvPr>
        </p:nvSpPr>
        <p:spPr>
          <a:xfrm>
            <a:off x="4909675" y="2841984"/>
            <a:ext cx="3154800" cy="219600"/>
          </a:xfrm>
          <a:prstGeom prst="rect">
            <a:avLst/>
          </a:prstGeom>
        </p:spPr>
        <p:txBody>
          <a:bodyPr anchorCtr="0" anchor="t" bIns="0" lIns="0" spcFirstLastPara="1" rIns="0" wrap="square" tIns="0">
            <a:noAutofit/>
          </a:bodyPr>
          <a:lstStyle>
            <a:lvl1pPr lvl="0">
              <a:spcBef>
                <a:spcPts val="0"/>
              </a:spcBef>
              <a:spcAft>
                <a:spcPts val="0"/>
              </a:spcAft>
              <a:buClr>
                <a:schemeClr val="dk1"/>
              </a:buClr>
              <a:buSzPts val="1800"/>
              <a:buNone/>
              <a:defRPr sz="1800">
                <a:solidFill>
                  <a:schemeClr val="dk1"/>
                </a:solidFill>
              </a:defRPr>
            </a:lvl1pPr>
            <a:lvl2pPr lvl="1">
              <a:spcBef>
                <a:spcPts val="0"/>
              </a:spcBef>
              <a:spcAft>
                <a:spcPts val="0"/>
              </a:spcAft>
              <a:buClr>
                <a:schemeClr val="dk1"/>
              </a:buClr>
              <a:buSzPts val="1800"/>
              <a:buNone/>
              <a:defRPr sz="1800">
                <a:solidFill>
                  <a:schemeClr val="dk1"/>
                </a:solidFill>
              </a:defRPr>
            </a:lvl2pPr>
            <a:lvl3pPr lvl="2">
              <a:spcBef>
                <a:spcPts val="0"/>
              </a:spcBef>
              <a:spcAft>
                <a:spcPts val="0"/>
              </a:spcAft>
              <a:buClr>
                <a:schemeClr val="dk1"/>
              </a:buClr>
              <a:buSzPts val="1800"/>
              <a:buNone/>
              <a:defRPr sz="1800">
                <a:solidFill>
                  <a:schemeClr val="dk1"/>
                </a:solidFill>
              </a:defRPr>
            </a:lvl3pPr>
            <a:lvl4pPr lvl="3">
              <a:spcBef>
                <a:spcPts val="0"/>
              </a:spcBef>
              <a:spcAft>
                <a:spcPts val="0"/>
              </a:spcAft>
              <a:buClr>
                <a:schemeClr val="dk1"/>
              </a:buClr>
              <a:buSzPts val="1800"/>
              <a:buNone/>
              <a:defRPr sz="1800">
                <a:solidFill>
                  <a:schemeClr val="dk1"/>
                </a:solidFill>
              </a:defRPr>
            </a:lvl4pPr>
            <a:lvl5pPr lvl="4">
              <a:spcBef>
                <a:spcPts val="0"/>
              </a:spcBef>
              <a:spcAft>
                <a:spcPts val="0"/>
              </a:spcAft>
              <a:buClr>
                <a:schemeClr val="dk1"/>
              </a:buClr>
              <a:buSzPts val="1800"/>
              <a:buNone/>
              <a:defRPr sz="1800">
                <a:solidFill>
                  <a:schemeClr val="dk1"/>
                </a:solidFill>
              </a:defRPr>
            </a:lvl5pPr>
            <a:lvl6pPr lvl="5">
              <a:spcBef>
                <a:spcPts val="0"/>
              </a:spcBef>
              <a:spcAft>
                <a:spcPts val="0"/>
              </a:spcAft>
              <a:buClr>
                <a:schemeClr val="dk1"/>
              </a:buClr>
              <a:buSzPts val="1800"/>
              <a:buNone/>
              <a:defRPr sz="1800">
                <a:solidFill>
                  <a:schemeClr val="dk1"/>
                </a:solidFill>
              </a:defRPr>
            </a:lvl6pPr>
            <a:lvl7pPr lvl="6">
              <a:spcBef>
                <a:spcPts val="0"/>
              </a:spcBef>
              <a:spcAft>
                <a:spcPts val="0"/>
              </a:spcAft>
              <a:buClr>
                <a:schemeClr val="dk1"/>
              </a:buClr>
              <a:buSzPts val="1800"/>
              <a:buNone/>
              <a:defRPr sz="1800">
                <a:solidFill>
                  <a:schemeClr val="dk1"/>
                </a:solidFill>
              </a:defRPr>
            </a:lvl7pPr>
            <a:lvl8pPr lvl="7">
              <a:spcBef>
                <a:spcPts val="0"/>
              </a:spcBef>
              <a:spcAft>
                <a:spcPts val="0"/>
              </a:spcAft>
              <a:buClr>
                <a:schemeClr val="dk1"/>
              </a:buClr>
              <a:buSzPts val="1800"/>
              <a:buNone/>
              <a:defRPr sz="1800">
                <a:solidFill>
                  <a:schemeClr val="dk1"/>
                </a:solidFill>
              </a:defRPr>
            </a:lvl8pPr>
            <a:lvl9pPr lvl="8">
              <a:spcBef>
                <a:spcPts val="0"/>
              </a:spcBef>
              <a:spcAft>
                <a:spcPts val="0"/>
              </a:spcAft>
              <a:buClr>
                <a:schemeClr val="dk1"/>
              </a:buClr>
              <a:buSzPts val="1800"/>
              <a:buNone/>
              <a:defRPr sz="1800">
                <a:solidFill>
                  <a:schemeClr val="dk1"/>
                </a:solidFill>
              </a:defRPr>
            </a:lvl9pPr>
          </a:lstStyle>
          <a:p/>
        </p:txBody>
      </p:sp>
      <p:sp>
        <p:nvSpPr>
          <p:cNvPr id="32" name="Google Shape;32;p5"/>
          <p:cNvSpPr txBox="1"/>
          <p:nvPr>
            <p:ph idx="4" type="subTitle"/>
          </p:nvPr>
        </p:nvSpPr>
        <p:spPr>
          <a:xfrm>
            <a:off x="361975" y="3493626"/>
            <a:ext cx="3154800" cy="219600"/>
          </a:xfrm>
          <a:prstGeom prst="rect">
            <a:avLst/>
          </a:prstGeom>
        </p:spPr>
        <p:txBody>
          <a:bodyPr anchorCtr="0" anchor="t" bIns="0" lIns="0" spcFirstLastPara="1" rIns="0" wrap="square" tIns="0">
            <a:noAutofit/>
          </a:bodyPr>
          <a:lstStyle>
            <a:lvl1pPr lvl="0">
              <a:spcBef>
                <a:spcPts val="0"/>
              </a:spcBef>
              <a:spcAft>
                <a:spcPts val="0"/>
              </a:spcAft>
              <a:buClr>
                <a:schemeClr val="dk1"/>
              </a:buClr>
              <a:buSzPts val="1800"/>
              <a:buNone/>
              <a:defRPr sz="1800">
                <a:solidFill>
                  <a:schemeClr val="dk1"/>
                </a:solidFill>
              </a:defRPr>
            </a:lvl1pPr>
            <a:lvl2pPr lvl="1">
              <a:spcBef>
                <a:spcPts val="0"/>
              </a:spcBef>
              <a:spcAft>
                <a:spcPts val="0"/>
              </a:spcAft>
              <a:buClr>
                <a:schemeClr val="dk1"/>
              </a:buClr>
              <a:buSzPts val="1800"/>
              <a:buNone/>
              <a:defRPr sz="1800">
                <a:solidFill>
                  <a:schemeClr val="dk1"/>
                </a:solidFill>
              </a:defRPr>
            </a:lvl2pPr>
            <a:lvl3pPr lvl="2">
              <a:spcBef>
                <a:spcPts val="0"/>
              </a:spcBef>
              <a:spcAft>
                <a:spcPts val="0"/>
              </a:spcAft>
              <a:buClr>
                <a:schemeClr val="dk1"/>
              </a:buClr>
              <a:buSzPts val="1800"/>
              <a:buNone/>
              <a:defRPr sz="1800">
                <a:solidFill>
                  <a:schemeClr val="dk1"/>
                </a:solidFill>
              </a:defRPr>
            </a:lvl3pPr>
            <a:lvl4pPr lvl="3">
              <a:spcBef>
                <a:spcPts val="0"/>
              </a:spcBef>
              <a:spcAft>
                <a:spcPts val="0"/>
              </a:spcAft>
              <a:buClr>
                <a:schemeClr val="dk1"/>
              </a:buClr>
              <a:buSzPts val="1800"/>
              <a:buNone/>
              <a:defRPr sz="1800">
                <a:solidFill>
                  <a:schemeClr val="dk1"/>
                </a:solidFill>
              </a:defRPr>
            </a:lvl4pPr>
            <a:lvl5pPr lvl="4">
              <a:spcBef>
                <a:spcPts val="0"/>
              </a:spcBef>
              <a:spcAft>
                <a:spcPts val="0"/>
              </a:spcAft>
              <a:buClr>
                <a:schemeClr val="dk1"/>
              </a:buClr>
              <a:buSzPts val="1800"/>
              <a:buNone/>
              <a:defRPr sz="1800">
                <a:solidFill>
                  <a:schemeClr val="dk1"/>
                </a:solidFill>
              </a:defRPr>
            </a:lvl5pPr>
            <a:lvl6pPr lvl="5">
              <a:spcBef>
                <a:spcPts val="0"/>
              </a:spcBef>
              <a:spcAft>
                <a:spcPts val="0"/>
              </a:spcAft>
              <a:buClr>
                <a:schemeClr val="dk1"/>
              </a:buClr>
              <a:buSzPts val="1800"/>
              <a:buNone/>
              <a:defRPr sz="1800">
                <a:solidFill>
                  <a:schemeClr val="dk1"/>
                </a:solidFill>
              </a:defRPr>
            </a:lvl6pPr>
            <a:lvl7pPr lvl="6">
              <a:spcBef>
                <a:spcPts val="0"/>
              </a:spcBef>
              <a:spcAft>
                <a:spcPts val="0"/>
              </a:spcAft>
              <a:buClr>
                <a:schemeClr val="dk1"/>
              </a:buClr>
              <a:buSzPts val="1800"/>
              <a:buNone/>
              <a:defRPr sz="1800">
                <a:solidFill>
                  <a:schemeClr val="dk1"/>
                </a:solidFill>
              </a:defRPr>
            </a:lvl7pPr>
            <a:lvl8pPr lvl="7">
              <a:spcBef>
                <a:spcPts val="0"/>
              </a:spcBef>
              <a:spcAft>
                <a:spcPts val="0"/>
              </a:spcAft>
              <a:buClr>
                <a:schemeClr val="dk1"/>
              </a:buClr>
              <a:buSzPts val="1800"/>
              <a:buNone/>
              <a:defRPr sz="1800">
                <a:solidFill>
                  <a:schemeClr val="dk1"/>
                </a:solidFill>
              </a:defRPr>
            </a:lvl8pPr>
            <a:lvl9pPr lvl="8">
              <a:spcBef>
                <a:spcPts val="0"/>
              </a:spcBef>
              <a:spcAft>
                <a:spcPts val="0"/>
              </a:spcAft>
              <a:buClr>
                <a:schemeClr val="dk1"/>
              </a:buClr>
              <a:buSzPts val="1800"/>
              <a:buNone/>
              <a:defRPr sz="1800">
                <a:solidFill>
                  <a:schemeClr val="dk1"/>
                </a:solidFill>
              </a:defRPr>
            </a:lvl9pPr>
          </a:lstStyle>
          <a:p/>
        </p:txBody>
      </p:sp>
      <p:sp>
        <p:nvSpPr>
          <p:cNvPr id="33" name="Google Shape;33;p5"/>
          <p:cNvSpPr txBox="1"/>
          <p:nvPr>
            <p:ph idx="5" type="subTitle"/>
          </p:nvPr>
        </p:nvSpPr>
        <p:spPr>
          <a:xfrm>
            <a:off x="4909675" y="3493626"/>
            <a:ext cx="3154800" cy="219600"/>
          </a:xfrm>
          <a:prstGeom prst="rect">
            <a:avLst/>
          </a:prstGeom>
        </p:spPr>
        <p:txBody>
          <a:bodyPr anchorCtr="0" anchor="t" bIns="0" lIns="0" spcFirstLastPara="1" rIns="0" wrap="square" tIns="0">
            <a:noAutofit/>
          </a:bodyPr>
          <a:lstStyle>
            <a:lvl1pPr lvl="0">
              <a:spcBef>
                <a:spcPts val="0"/>
              </a:spcBef>
              <a:spcAft>
                <a:spcPts val="0"/>
              </a:spcAft>
              <a:buClr>
                <a:schemeClr val="dk1"/>
              </a:buClr>
              <a:buSzPts val="1800"/>
              <a:buNone/>
              <a:defRPr sz="1800">
                <a:solidFill>
                  <a:schemeClr val="dk1"/>
                </a:solidFill>
              </a:defRPr>
            </a:lvl1pPr>
            <a:lvl2pPr lvl="1">
              <a:spcBef>
                <a:spcPts val="0"/>
              </a:spcBef>
              <a:spcAft>
                <a:spcPts val="0"/>
              </a:spcAft>
              <a:buClr>
                <a:schemeClr val="dk1"/>
              </a:buClr>
              <a:buSzPts val="1800"/>
              <a:buNone/>
              <a:defRPr sz="1800">
                <a:solidFill>
                  <a:schemeClr val="dk1"/>
                </a:solidFill>
              </a:defRPr>
            </a:lvl2pPr>
            <a:lvl3pPr lvl="2">
              <a:spcBef>
                <a:spcPts val="0"/>
              </a:spcBef>
              <a:spcAft>
                <a:spcPts val="0"/>
              </a:spcAft>
              <a:buClr>
                <a:schemeClr val="dk1"/>
              </a:buClr>
              <a:buSzPts val="1800"/>
              <a:buNone/>
              <a:defRPr sz="1800">
                <a:solidFill>
                  <a:schemeClr val="dk1"/>
                </a:solidFill>
              </a:defRPr>
            </a:lvl3pPr>
            <a:lvl4pPr lvl="3">
              <a:spcBef>
                <a:spcPts val="0"/>
              </a:spcBef>
              <a:spcAft>
                <a:spcPts val="0"/>
              </a:spcAft>
              <a:buClr>
                <a:schemeClr val="dk1"/>
              </a:buClr>
              <a:buSzPts val="1800"/>
              <a:buNone/>
              <a:defRPr sz="1800">
                <a:solidFill>
                  <a:schemeClr val="dk1"/>
                </a:solidFill>
              </a:defRPr>
            </a:lvl4pPr>
            <a:lvl5pPr lvl="4">
              <a:spcBef>
                <a:spcPts val="0"/>
              </a:spcBef>
              <a:spcAft>
                <a:spcPts val="0"/>
              </a:spcAft>
              <a:buClr>
                <a:schemeClr val="dk1"/>
              </a:buClr>
              <a:buSzPts val="1800"/>
              <a:buNone/>
              <a:defRPr sz="1800">
                <a:solidFill>
                  <a:schemeClr val="dk1"/>
                </a:solidFill>
              </a:defRPr>
            </a:lvl5pPr>
            <a:lvl6pPr lvl="5">
              <a:spcBef>
                <a:spcPts val="0"/>
              </a:spcBef>
              <a:spcAft>
                <a:spcPts val="0"/>
              </a:spcAft>
              <a:buClr>
                <a:schemeClr val="dk1"/>
              </a:buClr>
              <a:buSzPts val="1800"/>
              <a:buNone/>
              <a:defRPr sz="1800">
                <a:solidFill>
                  <a:schemeClr val="dk1"/>
                </a:solidFill>
              </a:defRPr>
            </a:lvl6pPr>
            <a:lvl7pPr lvl="6">
              <a:spcBef>
                <a:spcPts val="0"/>
              </a:spcBef>
              <a:spcAft>
                <a:spcPts val="0"/>
              </a:spcAft>
              <a:buClr>
                <a:schemeClr val="dk1"/>
              </a:buClr>
              <a:buSzPts val="1800"/>
              <a:buNone/>
              <a:defRPr sz="1800">
                <a:solidFill>
                  <a:schemeClr val="dk1"/>
                </a:solidFill>
              </a:defRPr>
            </a:lvl7pPr>
            <a:lvl8pPr lvl="7">
              <a:spcBef>
                <a:spcPts val="0"/>
              </a:spcBef>
              <a:spcAft>
                <a:spcPts val="0"/>
              </a:spcAft>
              <a:buClr>
                <a:schemeClr val="dk1"/>
              </a:buClr>
              <a:buSzPts val="1800"/>
              <a:buNone/>
              <a:defRPr sz="1800">
                <a:solidFill>
                  <a:schemeClr val="dk1"/>
                </a:solidFill>
              </a:defRPr>
            </a:lvl8pPr>
            <a:lvl9pPr lvl="8">
              <a:spcBef>
                <a:spcPts val="0"/>
              </a:spcBef>
              <a:spcAft>
                <a:spcPts val="0"/>
              </a:spcAft>
              <a:buClr>
                <a:schemeClr val="dk1"/>
              </a:buClr>
              <a:buSzPts val="1800"/>
              <a:buNone/>
              <a:defRPr sz="1800">
                <a:solidFill>
                  <a:schemeClr val="dk1"/>
                </a:solidFill>
              </a:defRPr>
            </a:lvl9pPr>
          </a:lstStyle>
          <a:p/>
        </p:txBody>
      </p:sp>
      <p:sp>
        <p:nvSpPr>
          <p:cNvPr id="34" name="Google Shape;34;p5"/>
          <p:cNvSpPr txBox="1"/>
          <p:nvPr>
            <p:ph idx="6" type="subTitle"/>
          </p:nvPr>
        </p:nvSpPr>
        <p:spPr>
          <a:xfrm>
            <a:off x="361975" y="4145267"/>
            <a:ext cx="3154800" cy="219600"/>
          </a:xfrm>
          <a:prstGeom prst="rect">
            <a:avLst/>
          </a:prstGeom>
        </p:spPr>
        <p:txBody>
          <a:bodyPr anchorCtr="0" anchor="t" bIns="0" lIns="0" spcFirstLastPara="1" rIns="0" wrap="square" tIns="0">
            <a:noAutofit/>
          </a:bodyPr>
          <a:lstStyle>
            <a:lvl1pPr lvl="0">
              <a:spcBef>
                <a:spcPts val="0"/>
              </a:spcBef>
              <a:spcAft>
                <a:spcPts val="0"/>
              </a:spcAft>
              <a:buClr>
                <a:schemeClr val="dk1"/>
              </a:buClr>
              <a:buSzPts val="1800"/>
              <a:buNone/>
              <a:defRPr sz="1800">
                <a:solidFill>
                  <a:schemeClr val="dk1"/>
                </a:solidFill>
              </a:defRPr>
            </a:lvl1pPr>
            <a:lvl2pPr lvl="1">
              <a:spcBef>
                <a:spcPts val="0"/>
              </a:spcBef>
              <a:spcAft>
                <a:spcPts val="0"/>
              </a:spcAft>
              <a:buClr>
                <a:schemeClr val="dk1"/>
              </a:buClr>
              <a:buSzPts val="1800"/>
              <a:buNone/>
              <a:defRPr sz="1800">
                <a:solidFill>
                  <a:schemeClr val="dk1"/>
                </a:solidFill>
              </a:defRPr>
            </a:lvl2pPr>
            <a:lvl3pPr lvl="2">
              <a:spcBef>
                <a:spcPts val="0"/>
              </a:spcBef>
              <a:spcAft>
                <a:spcPts val="0"/>
              </a:spcAft>
              <a:buClr>
                <a:schemeClr val="dk1"/>
              </a:buClr>
              <a:buSzPts val="1800"/>
              <a:buNone/>
              <a:defRPr sz="1800">
                <a:solidFill>
                  <a:schemeClr val="dk1"/>
                </a:solidFill>
              </a:defRPr>
            </a:lvl3pPr>
            <a:lvl4pPr lvl="3">
              <a:spcBef>
                <a:spcPts val="0"/>
              </a:spcBef>
              <a:spcAft>
                <a:spcPts val="0"/>
              </a:spcAft>
              <a:buClr>
                <a:schemeClr val="dk1"/>
              </a:buClr>
              <a:buSzPts val="1800"/>
              <a:buNone/>
              <a:defRPr sz="1800">
                <a:solidFill>
                  <a:schemeClr val="dk1"/>
                </a:solidFill>
              </a:defRPr>
            </a:lvl4pPr>
            <a:lvl5pPr lvl="4">
              <a:spcBef>
                <a:spcPts val="0"/>
              </a:spcBef>
              <a:spcAft>
                <a:spcPts val="0"/>
              </a:spcAft>
              <a:buClr>
                <a:schemeClr val="dk1"/>
              </a:buClr>
              <a:buSzPts val="1800"/>
              <a:buNone/>
              <a:defRPr sz="1800">
                <a:solidFill>
                  <a:schemeClr val="dk1"/>
                </a:solidFill>
              </a:defRPr>
            </a:lvl5pPr>
            <a:lvl6pPr lvl="5">
              <a:spcBef>
                <a:spcPts val="0"/>
              </a:spcBef>
              <a:spcAft>
                <a:spcPts val="0"/>
              </a:spcAft>
              <a:buClr>
                <a:schemeClr val="dk1"/>
              </a:buClr>
              <a:buSzPts val="1800"/>
              <a:buNone/>
              <a:defRPr sz="1800">
                <a:solidFill>
                  <a:schemeClr val="dk1"/>
                </a:solidFill>
              </a:defRPr>
            </a:lvl6pPr>
            <a:lvl7pPr lvl="6">
              <a:spcBef>
                <a:spcPts val="0"/>
              </a:spcBef>
              <a:spcAft>
                <a:spcPts val="0"/>
              </a:spcAft>
              <a:buClr>
                <a:schemeClr val="dk1"/>
              </a:buClr>
              <a:buSzPts val="1800"/>
              <a:buNone/>
              <a:defRPr sz="1800">
                <a:solidFill>
                  <a:schemeClr val="dk1"/>
                </a:solidFill>
              </a:defRPr>
            </a:lvl7pPr>
            <a:lvl8pPr lvl="7">
              <a:spcBef>
                <a:spcPts val="0"/>
              </a:spcBef>
              <a:spcAft>
                <a:spcPts val="0"/>
              </a:spcAft>
              <a:buClr>
                <a:schemeClr val="dk1"/>
              </a:buClr>
              <a:buSzPts val="1800"/>
              <a:buNone/>
              <a:defRPr sz="1800">
                <a:solidFill>
                  <a:schemeClr val="dk1"/>
                </a:solidFill>
              </a:defRPr>
            </a:lvl8pPr>
            <a:lvl9pPr lvl="8">
              <a:spcBef>
                <a:spcPts val="0"/>
              </a:spcBef>
              <a:spcAft>
                <a:spcPts val="0"/>
              </a:spcAft>
              <a:buClr>
                <a:schemeClr val="dk1"/>
              </a:buClr>
              <a:buSzPts val="1800"/>
              <a:buNone/>
              <a:defRPr sz="1800">
                <a:solidFill>
                  <a:schemeClr val="dk1"/>
                </a:solidFill>
              </a:defRPr>
            </a:lvl9pPr>
          </a:lstStyle>
          <a:p/>
        </p:txBody>
      </p:sp>
      <p:sp>
        <p:nvSpPr>
          <p:cNvPr id="35" name="Google Shape;35;p5"/>
          <p:cNvSpPr txBox="1"/>
          <p:nvPr>
            <p:ph idx="7" type="subTitle"/>
          </p:nvPr>
        </p:nvSpPr>
        <p:spPr>
          <a:xfrm>
            <a:off x="4909675" y="4145267"/>
            <a:ext cx="3154800" cy="219600"/>
          </a:xfrm>
          <a:prstGeom prst="rect">
            <a:avLst/>
          </a:prstGeom>
        </p:spPr>
        <p:txBody>
          <a:bodyPr anchorCtr="0" anchor="t" bIns="0" lIns="0" spcFirstLastPara="1" rIns="0" wrap="square" tIns="0">
            <a:noAutofit/>
          </a:bodyPr>
          <a:lstStyle>
            <a:lvl1pPr lvl="0">
              <a:spcBef>
                <a:spcPts val="0"/>
              </a:spcBef>
              <a:spcAft>
                <a:spcPts val="0"/>
              </a:spcAft>
              <a:buClr>
                <a:schemeClr val="dk1"/>
              </a:buClr>
              <a:buSzPts val="1800"/>
              <a:buNone/>
              <a:defRPr sz="1800">
                <a:solidFill>
                  <a:schemeClr val="dk1"/>
                </a:solidFill>
              </a:defRPr>
            </a:lvl1pPr>
            <a:lvl2pPr lvl="1">
              <a:spcBef>
                <a:spcPts val="0"/>
              </a:spcBef>
              <a:spcAft>
                <a:spcPts val="0"/>
              </a:spcAft>
              <a:buClr>
                <a:schemeClr val="dk1"/>
              </a:buClr>
              <a:buSzPts val="1800"/>
              <a:buNone/>
              <a:defRPr sz="1800">
                <a:solidFill>
                  <a:schemeClr val="dk1"/>
                </a:solidFill>
              </a:defRPr>
            </a:lvl2pPr>
            <a:lvl3pPr lvl="2">
              <a:spcBef>
                <a:spcPts val="0"/>
              </a:spcBef>
              <a:spcAft>
                <a:spcPts val="0"/>
              </a:spcAft>
              <a:buClr>
                <a:schemeClr val="dk1"/>
              </a:buClr>
              <a:buSzPts val="1800"/>
              <a:buNone/>
              <a:defRPr sz="1800">
                <a:solidFill>
                  <a:schemeClr val="dk1"/>
                </a:solidFill>
              </a:defRPr>
            </a:lvl3pPr>
            <a:lvl4pPr lvl="3">
              <a:spcBef>
                <a:spcPts val="0"/>
              </a:spcBef>
              <a:spcAft>
                <a:spcPts val="0"/>
              </a:spcAft>
              <a:buClr>
                <a:schemeClr val="dk1"/>
              </a:buClr>
              <a:buSzPts val="1800"/>
              <a:buNone/>
              <a:defRPr sz="1800">
                <a:solidFill>
                  <a:schemeClr val="dk1"/>
                </a:solidFill>
              </a:defRPr>
            </a:lvl4pPr>
            <a:lvl5pPr lvl="4">
              <a:spcBef>
                <a:spcPts val="0"/>
              </a:spcBef>
              <a:spcAft>
                <a:spcPts val="0"/>
              </a:spcAft>
              <a:buClr>
                <a:schemeClr val="dk1"/>
              </a:buClr>
              <a:buSzPts val="1800"/>
              <a:buNone/>
              <a:defRPr sz="1800">
                <a:solidFill>
                  <a:schemeClr val="dk1"/>
                </a:solidFill>
              </a:defRPr>
            </a:lvl5pPr>
            <a:lvl6pPr lvl="5">
              <a:spcBef>
                <a:spcPts val="0"/>
              </a:spcBef>
              <a:spcAft>
                <a:spcPts val="0"/>
              </a:spcAft>
              <a:buClr>
                <a:schemeClr val="dk1"/>
              </a:buClr>
              <a:buSzPts val="1800"/>
              <a:buNone/>
              <a:defRPr sz="1800">
                <a:solidFill>
                  <a:schemeClr val="dk1"/>
                </a:solidFill>
              </a:defRPr>
            </a:lvl6pPr>
            <a:lvl7pPr lvl="6">
              <a:spcBef>
                <a:spcPts val="0"/>
              </a:spcBef>
              <a:spcAft>
                <a:spcPts val="0"/>
              </a:spcAft>
              <a:buClr>
                <a:schemeClr val="dk1"/>
              </a:buClr>
              <a:buSzPts val="1800"/>
              <a:buNone/>
              <a:defRPr sz="1800">
                <a:solidFill>
                  <a:schemeClr val="dk1"/>
                </a:solidFill>
              </a:defRPr>
            </a:lvl7pPr>
            <a:lvl8pPr lvl="7">
              <a:spcBef>
                <a:spcPts val="0"/>
              </a:spcBef>
              <a:spcAft>
                <a:spcPts val="0"/>
              </a:spcAft>
              <a:buClr>
                <a:schemeClr val="dk1"/>
              </a:buClr>
              <a:buSzPts val="1800"/>
              <a:buNone/>
              <a:defRPr sz="1800">
                <a:solidFill>
                  <a:schemeClr val="dk1"/>
                </a:solidFill>
              </a:defRPr>
            </a:lvl8pPr>
            <a:lvl9pPr lvl="8">
              <a:spcBef>
                <a:spcPts val="0"/>
              </a:spcBef>
              <a:spcAft>
                <a:spcPts val="0"/>
              </a:spcAft>
              <a:buClr>
                <a:schemeClr val="dk1"/>
              </a:buClr>
              <a:buSzPts val="1800"/>
              <a:buNone/>
              <a:defRPr sz="1800">
                <a:solidFill>
                  <a:schemeClr val="dk1"/>
                </a:solidFill>
              </a:defRPr>
            </a:lvl9pPr>
          </a:lstStyle>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 title and description">
    <p:spTree>
      <p:nvGrpSpPr>
        <p:cNvPr id="383" name="Shape 383"/>
        <p:cNvGrpSpPr/>
        <p:nvPr/>
      </p:nvGrpSpPr>
      <p:grpSpPr>
        <a:xfrm>
          <a:off x="0" y="0"/>
          <a:ext cx="0" cy="0"/>
          <a:chOff x="0" y="0"/>
          <a:chExt cx="0" cy="0"/>
        </a:xfrm>
      </p:grpSpPr>
      <p:sp>
        <p:nvSpPr>
          <p:cNvPr id="384" name="Google Shape;384;p41"/>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5" name="Google Shape;385;p41"/>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spcBef>
                <a:spcPts val="0"/>
              </a:spcBef>
              <a:spcAft>
                <a:spcPts val="0"/>
              </a:spcAft>
              <a:buSzPts val="2100"/>
              <a:buNone/>
              <a:defRPr sz="2100"/>
            </a:lvl1pPr>
            <a:lvl2pPr lvl="1" algn="ctr">
              <a:spcBef>
                <a:spcPts val="0"/>
              </a:spcBef>
              <a:spcAft>
                <a:spcPts val="0"/>
              </a:spcAft>
              <a:buSzPts val="2100"/>
              <a:buNone/>
              <a:defRPr sz="2100"/>
            </a:lvl2pPr>
            <a:lvl3pPr lvl="2" algn="ctr">
              <a:spcBef>
                <a:spcPts val="0"/>
              </a:spcBef>
              <a:spcAft>
                <a:spcPts val="0"/>
              </a:spcAft>
              <a:buSzPts val="2100"/>
              <a:buNone/>
              <a:defRPr sz="2100"/>
            </a:lvl3pPr>
            <a:lvl4pPr lvl="3" algn="ctr">
              <a:spcBef>
                <a:spcPts val="0"/>
              </a:spcBef>
              <a:spcAft>
                <a:spcPts val="0"/>
              </a:spcAft>
              <a:buSzPts val="2100"/>
              <a:buNone/>
              <a:defRPr sz="2100"/>
            </a:lvl4pPr>
            <a:lvl5pPr lvl="4" algn="ctr">
              <a:spcBef>
                <a:spcPts val="0"/>
              </a:spcBef>
              <a:spcAft>
                <a:spcPts val="0"/>
              </a:spcAft>
              <a:buSzPts val="2100"/>
              <a:buNone/>
              <a:defRPr sz="2100"/>
            </a:lvl5pPr>
            <a:lvl6pPr lvl="5" algn="ctr">
              <a:spcBef>
                <a:spcPts val="0"/>
              </a:spcBef>
              <a:spcAft>
                <a:spcPts val="0"/>
              </a:spcAft>
              <a:buSzPts val="2100"/>
              <a:buNone/>
              <a:defRPr sz="2100"/>
            </a:lvl6pPr>
            <a:lvl7pPr lvl="6" algn="ctr">
              <a:spcBef>
                <a:spcPts val="0"/>
              </a:spcBef>
              <a:spcAft>
                <a:spcPts val="0"/>
              </a:spcAft>
              <a:buSzPts val="2100"/>
              <a:buNone/>
              <a:defRPr sz="2100"/>
            </a:lvl7pPr>
            <a:lvl8pPr lvl="7" algn="ctr">
              <a:spcBef>
                <a:spcPts val="0"/>
              </a:spcBef>
              <a:spcAft>
                <a:spcPts val="0"/>
              </a:spcAft>
              <a:buSzPts val="2100"/>
              <a:buNone/>
              <a:defRPr sz="2100"/>
            </a:lvl8pPr>
            <a:lvl9pPr lvl="8" algn="ctr">
              <a:spcBef>
                <a:spcPts val="0"/>
              </a:spcBef>
              <a:spcAft>
                <a:spcPts val="0"/>
              </a:spcAft>
              <a:buSzPts val="2100"/>
              <a:buNone/>
              <a:defRPr sz="2100"/>
            </a:lvl9pPr>
          </a:lstStyle>
          <a:p/>
        </p:txBody>
      </p:sp>
      <p:sp>
        <p:nvSpPr>
          <p:cNvPr id="386" name="Google Shape;386;p41"/>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04800" lvl="0" marL="457200">
              <a:spcBef>
                <a:spcPts val="0"/>
              </a:spcBef>
              <a:spcAft>
                <a:spcPts val="0"/>
              </a:spcAft>
              <a:buSzPts val="1200"/>
              <a:buChar char="●"/>
              <a:defRPr/>
            </a:lvl1pPr>
            <a:lvl2pPr indent="-304800" lvl="1" marL="914400">
              <a:spcBef>
                <a:spcPts val="0"/>
              </a:spcBef>
              <a:spcAft>
                <a:spcPts val="0"/>
              </a:spcAft>
              <a:buSzPts val="1200"/>
              <a:buChar char="○"/>
              <a:defRPr/>
            </a:lvl2pPr>
            <a:lvl3pPr indent="-304800" lvl="2" marL="1371600">
              <a:spcBef>
                <a:spcPts val="0"/>
              </a:spcBef>
              <a:spcAft>
                <a:spcPts val="0"/>
              </a:spcAft>
              <a:buSzPts val="1200"/>
              <a:buChar char="■"/>
              <a:defRPr/>
            </a:lvl3pPr>
            <a:lvl4pPr indent="-304800" lvl="3" marL="1828800">
              <a:spcBef>
                <a:spcPts val="0"/>
              </a:spcBef>
              <a:spcAft>
                <a:spcPts val="0"/>
              </a:spcAft>
              <a:buSzPts val="1200"/>
              <a:buChar char="●"/>
              <a:defRPr/>
            </a:lvl4pPr>
            <a:lvl5pPr indent="-304800" lvl="4" marL="2286000">
              <a:spcBef>
                <a:spcPts val="0"/>
              </a:spcBef>
              <a:spcAft>
                <a:spcPts val="0"/>
              </a:spcAft>
              <a:buSzPts val="1200"/>
              <a:buChar char="○"/>
              <a:defRPr/>
            </a:lvl5pPr>
            <a:lvl6pPr indent="-304800" lvl="5" marL="2743200">
              <a:spcBef>
                <a:spcPts val="0"/>
              </a:spcBef>
              <a:spcAft>
                <a:spcPts val="0"/>
              </a:spcAft>
              <a:buSzPts val="1200"/>
              <a:buChar char="■"/>
              <a:defRPr/>
            </a:lvl6pPr>
            <a:lvl7pPr indent="-304800" lvl="6" marL="3200400">
              <a:spcBef>
                <a:spcPts val="0"/>
              </a:spcBef>
              <a:spcAft>
                <a:spcPts val="0"/>
              </a:spcAft>
              <a:buSzPts val="1200"/>
              <a:buChar char="●"/>
              <a:defRPr/>
            </a:lvl7pPr>
            <a:lvl8pPr indent="-304800" lvl="7" marL="3657600">
              <a:spcBef>
                <a:spcPts val="0"/>
              </a:spcBef>
              <a:spcAft>
                <a:spcPts val="0"/>
              </a:spcAft>
              <a:buSzPts val="1200"/>
              <a:buChar char="○"/>
              <a:defRPr/>
            </a:lvl8pPr>
            <a:lvl9pPr indent="-304800" lvl="8" marL="4114800">
              <a:spcBef>
                <a:spcPts val="0"/>
              </a:spcBef>
              <a:spcAft>
                <a:spcPts val="0"/>
              </a:spcAft>
              <a:buSzPts val="1200"/>
              <a:buChar char="■"/>
              <a:defRPr/>
            </a:lvl9pPr>
          </a:lstStyle>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
    <p:spTree>
      <p:nvGrpSpPr>
        <p:cNvPr id="387" name="Shape 387"/>
        <p:cNvGrpSpPr/>
        <p:nvPr/>
      </p:nvGrpSpPr>
      <p:grpSpPr>
        <a:xfrm>
          <a:off x="0" y="0"/>
          <a:ext cx="0" cy="0"/>
          <a:chOff x="0" y="0"/>
          <a:chExt cx="0" cy="0"/>
        </a:xfrm>
      </p:grpSpPr>
      <p:sp>
        <p:nvSpPr>
          <p:cNvPr id="388" name="Google Shape;388;p42"/>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spcBef>
                <a:spcPts val="0"/>
              </a:spcBef>
              <a:spcAft>
                <a:spcPts val="0"/>
              </a:spcAft>
              <a:buSzPts val="1200"/>
              <a:buNone/>
              <a:defRPr/>
            </a:lvl1pPr>
          </a:lstStyle>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 number">
    <p:spTree>
      <p:nvGrpSpPr>
        <p:cNvPr id="389" name="Shape 389"/>
        <p:cNvGrpSpPr/>
        <p:nvPr/>
      </p:nvGrpSpPr>
      <p:grpSpPr>
        <a:xfrm>
          <a:off x="0" y="0"/>
          <a:ext cx="0" cy="0"/>
          <a:chOff x="0" y="0"/>
          <a:chExt cx="0" cy="0"/>
        </a:xfrm>
      </p:grpSpPr>
      <p:sp>
        <p:nvSpPr>
          <p:cNvPr id="390" name="Google Shape;390;p43"/>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391" name="Google Shape;391;p43"/>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04800" lvl="0" marL="457200" algn="ctr">
              <a:spcBef>
                <a:spcPts val="0"/>
              </a:spcBef>
              <a:spcAft>
                <a:spcPts val="0"/>
              </a:spcAft>
              <a:buSzPts val="1200"/>
              <a:buChar char="●"/>
              <a:defRPr/>
            </a:lvl1pPr>
            <a:lvl2pPr indent="-304800" lvl="1" marL="914400" algn="ctr">
              <a:spcBef>
                <a:spcPts val="0"/>
              </a:spcBef>
              <a:spcAft>
                <a:spcPts val="0"/>
              </a:spcAft>
              <a:buSzPts val="1200"/>
              <a:buChar char="○"/>
              <a:defRPr/>
            </a:lvl2pPr>
            <a:lvl3pPr indent="-304800" lvl="2" marL="1371600" algn="ctr">
              <a:spcBef>
                <a:spcPts val="0"/>
              </a:spcBef>
              <a:spcAft>
                <a:spcPts val="0"/>
              </a:spcAft>
              <a:buSzPts val="1200"/>
              <a:buChar char="■"/>
              <a:defRPr/>
            </a:lvl3pPr>
            <a:lvl4pPr indent="-304800" lvl="3" marL="1828800" algn="ctr">
              <a:spcBef>
                <a:spcPts val="0"/>
              </a:spcBef>
              <a:spcAft>
                <a:spcPts val="0"/>
              </a:spcAft>
              <a:buSzPts val="1200"/>
              <a:buChar char="●"/>
              <a:defRPr/>
            </a:lvl4pPr>
            <a:lvl5pPr indent="-304800" lvl="4" marL="2286000" algn="ctr">
              <a:spcBef>
                <a:spcPts val="0"/>
              </a:spcBef>
              <a:spcAft>
                <a:spcPts val="0"/>
              </a:spcAft>
              <a:buSzPts val="1200"/>
              <a:buChar char="○"/>
              <a:defRPr/>
            </a:lvl5pPr>
            <a:lvl6pPr indent="-304800" lvl="5" marL="2743200" algn="ctr">
              <a:spcBef>
                <a:spcPts val="0"/>
              </a:spcBef>
              <a:spcAft>
                <a:spcPts val="0"/>
              </a:spcAft>
              <a:buSzPts val="1200"/>
              <a:buChar char="■"/>
              <a:defRPr/>
            </a:lvl6pPr>
            <a:lvl7pPr indent="-304800" lvl="6" marL="3200400" algn="ctr">
              <a:spcBef>
                <a:spcPts val="0"/>
              </a:spcBef>
              <a:spcAft>
                <a:spcPts val="0"/>
              </a:spcAft>
              <a:buSzPts val="1200"/>
              <a:buChar char="●"/>
              <a:defRPr/>
            </a:lvl7pPr>
            <a:lvl8pPr indent="-304800" lvl="7" marL="3657600" algn="ctr">
              <a:spcBef>
                <a:spcPts val="0"/>
              </a:spcBef>
              <a:spcAft>
                <a:spcPts val="0"/>
              </a:spcAft>
              <a:buSzPts val="1200"/>
              <a:buChar char="○"/>
              <a:defRPr/>
            </a:lvl8pPr>
            <a:lvl9pPr indent="-304800" lvl="8" marL="4114800" algn="ctr">
              <a:spcBef>
                <a:spcPts val="0"/>
              </a:spcBef>
              <a:spcAft>
                <a:spcPts val="0"/>
              </a:spcAft>
              <a:buSzPts val="1200"/>
              <a:buChar char="■"/>
              <a:defRPr/>
            </a:lvl9pPr>
          </a:lstStyle>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Blank">
    <p:spTree>
      <p:nvGrpSpPr>
        <p:cNvPr id="392" name="Shape 392"/>
        <p:cNvGrpSpPr/>
        <p:nvPr/>
      </p:nvGrpSpPr>
      <p:grpSpPr>
        <a:xfrm>
          <a:off x="0" y="0"/>
          <a:ext cx="0" cy="0"/>
          <a:chOff x="0" y="0"/>
          <a:chExt cx="0" cy="0"/>
        </a:xfrm>
      </p:grpSpPr>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genda">
  <p:cSld name="Agenda">
    <p:spTree>
      <p:nvGrpSpPr>
        <p:cNvPr id="393" name="Shape 393"/>
        <p:cNvGrpSpPr/>
        <p:nvPr/>
      </p:nvGrpSpPr>
      <p:grpSpPr>
        <a:xfrm>
          <a:off x="0" y="0"/>
          <a:ext cx="0" cy="0"/>
          <a:chOff x="0" y="0"/>
          <a:chExt cx="0" cy="0"/>
        </a:xfrm>
      </p:grpSpPr>
      <p:sp>
        <p:nvSpPr>
          <p:cNvPr id="394" name="Google Shape;394;p45"/>
          <p:cNvSpPr txBox="1"/>
          <p:nvPr>
            <p:ph type="title"/>
          </p:nvPr>
        </p:nvSpPr>
        <p:spPr>
          <a:xfrm>
            <a:off x="677325" y="1832775"/>
            <a:ext cx="3217200" cy="1484100"/>
          </a:xfrm>
          <a:prstGeom prst="rect">
            <a:avLst/>
          </a:prstGeom>
        </p:spPr>
        <p:txBody>
          <a:bodyPr anchorCtr="0" anchor="ctr" bIns="91425" lIns="91425" spcFirstLastPara="1" rIns="91425" wrap="square" tIns="91425">
            <a:noAutofit/>
          </a:bodyPr>
          <a:lstStyle>
            <a:lvl1pPr lvl="0">
              <a:spcBef>
                <a:spcPts val="0"/>
              </a:spcBef>
              <a:spcAft>
                <a:spcPts val="0"/>
              </a:spcAft>
              <a:buSzPts val="4200"/>
              <a:buNone/>
              <a:defRPr sz="4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95" name="Google Shape;395;p45"/>
          <p:cNvSpPr txBox="1"/>
          <p:nvPr>
            <p:ph idx="1" type="subTitle"/>
          </p:nvPr>
        </p:nvSpPr>
        <p:spPr>
          <a:xfrm>
            <a:off x="4406650" y="393750"/>
            <a:ext cx="4409700" cy="542700"/>
          </a:xfrm>
          <a:prstGeom prst="rect">
            <a:avLst/>
          </a:prstGeom>
        </p:spPr>
        <p:txBody>
          <a:bodyPr anchorCtr="0" anchor="t" bIns="91425" lIns="91425" spcFirstLastPara="1" rIns="91425" wrap="square" tIns="91425">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p:txBody>
      </p:sp>
      <p:sp>
        <p:nvSpPr>
          <p:cNvPr id="396" name="Google Shape;396;p45"/>
          <p:cNvSpPr txBox="1"/>
          <p:nvPr>
            <p:ph idx="2" type="subTitle"/>
          </p:nvPr>
        </p:nvSpPr>
        <p:spPr>
          <a:xfrm>
            <a:off x="4406650" y="1151705"/>
            <a:ext cx="4409700" cy="542700"/>
          </a:xfrm>
          <a:prstGeom prst="rect">
            <a:avLst/>
          </a:prstGeom>
        </p:spPr>
        <p:txBody>
          <a:bodyPr anchorCtr="0" anchor="t" bIns="91425" lIns="91425" spcFirstLastPara="1" rIns="91425" wrap="square" tIns="91425">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p:txBody>
      </p:sp>
      <p:sp>
        <p:nvSpPr>
          <p:cNvPr id="397" name="Google Shape;397;p45"/>
          <p:cNvSpPr txBox="1"/>
          <p:nvPr>
            <p:ph idx="3" type="subTitle"/>
          </p:nvPr>
        </p:nvSpPr>
        <p:spPr>
          <a:xfrm>
            <a:off x="4406650" y="3425570"/>
            <a:ext cx="4409700" cy="542700"/>
          </a:xfrm>
          <a:prstGeom prst="rect">
            <a:avLst/>
          </a:prstGeom>
        </p:spPr>
        <p:txBody>
          <a:bodyPr anchorCtr="0" anchor="t" bIns="91425" lIns="91425" spcFirstLastPara="1" rIns="91425" wrap="square" tIns="91425">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p:txBody>
      </p:sp>
      <p:sp>
        <p:nvSpPr>
          <p:cNvPr id="398" name="Google Shape;398;p45"/>
          <p:cNvSpPr txBox="1"/>
          <p:nvPr>
            <p:ph idx="4" type="subTitle"/>
          </p:nvPr>
        </p:nvSpPr>
        <p:spPr>
          <a:xfrm>
            <a:off x="4406650" y="1909660"/>
            <a:ext cx="4409700" cy="542700"/>
          </a:xfrm>
          <a:prstGeom prst="rect">
            <a:avLst/>
          </a:prstGeom>
        </p:spPr>
        <p:txBody>
          <a:bodyPr anchorCtr="0" anchor="t" bIns="91425" lIns="91425" spcFirstLastPara="1" rIns="91425" wrap="square" tIns="91425">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p:txBody>
      </p:sp>
      <p:sp>
        <p:nvSpPr>
          <p:cNvPr id="399" name="Google Shape;399;p45"/>
          <p:cNvSpPr txBox="1"/>
          <p:nvPr>
            <p:ph idx="5" type="subTitle"/>
          </p:nvPr>
        </p:nvSpPr>
        <p:spPr>
          <a:xfrm>
            <a:off x="4406650" y="4183525"/>
            <a:ext cx="4409700" cy="542700"/>
          </a:xfrm>
          <a:prstGeom prst="rect">
            <a:avLst/>
          </a:prstGeom>
        </p:spPr>
        <p:txBody>
          <a:bodyPr anchorCtr="0" anchor="t" bIns="91425" lIns="91425" spcFirstLastPara="1" rIns="91425" wrap="square" tIns="91425">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p:txBody>
      </p:sp>
      <p:sp>
        <p:nvSpPr>
          <p:cNvPr id="400" name="Google Shape;400;p45"/>
          <p:cNvSpPr txBox="1"/>
          <p:nvPr>
            <p:ph idx="6" type="subTitle"/>
          </p:nvPr>
        </p:nvSpPr>
        <p:spPr>
          <a:xfrm>
            <a:off x="4406650" y="2667615"/>
            <a:ext cx="4409700" cy="542700"/>
          </a:xfrm>
          <a:prstGeom prst="rect">
            <a:avLst/>
          </a:prstGeom>
        </p:spPr>
        <p:txBody>
          <a:bodyPr anchorCtr="0" anchor="t" bIns="91425" lIns="91425" spcFirstLastPara="1" rIns="91425" wrap="square" tIns="91425">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body and image">
  <p:cSld name="Title, body and image">
    <p:spTree>
      <p:nvGrpSpPr>
        <p:cNvPr id="401" name="Shape 401"/>
        <p:cNvGrpSpPr/>
        <p:nvPr/>
      </p:nvGrpSpPr>
      <p:grpSpPr>
        <a:xfrm>
          <a:off x="0" y="0"/>
          <a:ext cx="0" cy="0"/>
          <a:chOff x="0" y="0"/>
          <a:chExt cx="0" cy="0"/>
        </a:xfrm>
      </p:grpSpPr>
      <p:sp>
        <p:nvSpPr>
          <p:cNvPr id="402" name="Google Shape;402;p4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03" name="Google Shape;403;p46"/>
          <p:cNvSpPr txBox="1"/>
          <p:nvPr>
            <p:ph idx="1" type="body"/>
          </p:nvPr>
        </p:nvSpPr>
        <p:spPr>
          <a:xfrm>
            <a:off x="311700" y="1152475"/>
            <a:ext cx="4473900" cy="3416400"/>
          </a:xfrm>
          <a:prstGeom prst="rect">
            <a:avLst/>
          </a:prstGeom>
        </p:spPr>
        <p:txBody>
          <a:bodyPr anchorCtr="0" anchor="t" bIns="91425" lIns="91425" spcFirstLastPara="1" rIns="91425" wrap="square" tIns="91425">
            <a:spAutoFit/>
          </a:bodyPr>
          <a:lstStyle>
            <a:lvl1pPr indent="-304800" lvl="0" marL="457200">
              <a:spcBef>
                <a:spcPts val="0"/>
              </a:spcBef>
              <a:spcAft>
                <a:spcPts val="0"/>
              </a:spcAft>
              <a:buSzPts val="1200"/>
              <a:buChar char="●"/>
              <a:defRPr/>
            </a:lvl1pPr>
            <a:lvl2pPr indent="-304800" lvl="1" marL="914400">
              <a:spcBef>
                <a:spcPts val="800"/>
              </a:spcBef>
              <a:spcAft>
                <a:spcPts val="0"/>
              </a:spcAft>
              <a:buSzPts val="1200"/>
              <a:buChar char="○"/>
              <a:defRPr/>
            </a:lvl2pPr>
            <a:lvl3pPr indent="-304800" lvl="2" marL="1371600">
              <a:spcBef>
                <a:spcPts val="800"/>
              </a:spcBef>
              <a:spcAft>
                <a:spcPts val="0"/>
              </a:spcAft>
              <a:buSzPts val="1200"/>
              <a:buChar char="■"/>
              <a:defRPr/>
            </a:lvl3pPr>
            <a:lvl4pPr indent="-304800" lvl="3" marL="1828800">
              <a:spcBef>
                <a:spcPts val="800"/>
              </a:spcBef>
              <a:spcAft>
                <a:spcPts val="0"/>
              </a:spcAft>
              <a:buSzPts val="1200"/>
              <a:buChar char="●"/>
              <a:defRPr/>
            </a:lvl4pPr>
            <a:lvl5pPr indent="-304800" lvl="4" marL="2286000">
              <a:spcBef>
                <a:spcPts val="800"/>
              </a:spcBef>
              <a:spcAft>
                <a:spcPts val="0"/>
              </a:spcAft>
              <a:buSzPts val="1200"/>
              <a:buChar char="○"/>
              <a:defRPr/>
            </a:lvl5pPr>
            <a:lvl6pPr indent="-304800" lvl="5" marL="2743200">
              <a:spcBef>
                <a:spcPts val="800"/>
              </a:spcBef>
              <a:spcAft>
                <a:spcPts val="0"/>
              </a:spcAft>
              <a:buSzPts val="1200"/>
              <a:buChar char="■"/>
              <a:defRPr/>
            </a:lvl6pPr>
            <a:lvl7pPr indent="-304800" lvl="6" marL="3200400">
              <a:spcBef>
                <a:spcPts val="800"/>
              </a:spcBef>
              <a:spcAft>
                <a:spcPts val="0"/>
              </a:spcAft>
              <a:buSzPts val="1200"/>
              <a:buChar char="●"/>
              <a:defRPr/>
            </a:lvl7pPr>
            <a:lvl8pPr indent="-304800" lvl="7" marL="3657600">
              <a:spcBef>
                <a:spcPts val="800"/>
              </a:spcBef>
              <a:spcAft>
                <a:spcPts val="0"/>
              </a:spcAft>
              <a:buSzPts val="1200"/>
              <a:buChar char="○"/>
              <a:defRPr/>
            </a:lvl8pPr>
            <a:lvl9pPr indent="-304800" lvl="8" marL="4114800">
              <a:spcBef>
                <a:spcPts val="800"/>
              </a:spcBef>
              <a:spcAft>
                <a:spcPts val="800"/>
              </a:spcAft>
              <a:buSzPts val="1200"/>
              <a:buChar char="■"/>
              <a:defRPr/>
            </a:lvl9pPr>
          </a:lstStyle>
          <a:p/>
        </p:txBody>
      </p:sp>
      <p:sp>
        <p:nvSpPr>
          <p:cNvPr id="404" name="Google Shape;404;p46"/>
          <p:cNvSpPr/>
          <p:nvPr>
            <p:ph idx="2" type="pic"/>
          </p:nvPr>
        </p:nvSpPr>
        <p:spPr>
          <a:xfrm>
            <a:off x="4992024" y="1152775"/>
            <a:ext cx="3840300" cy="3416400"/>
          </a:xfrm>
          <a:prstGeom prst="rect">
            <a:avLst/>
          </a:prstGeom>
          <a:noFill/>
          <a:ln>
            <a:noFill/>
          </a:ln>
        </p:spPr>
      </p:sp>
    </p:spTree>
  </p:cSld>
  <p:clrMapOvr>
    <a:masterClrMapping/>
  </p:clrMapOvr>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big ideas">
  <p:cSld name="Two big ideas">
    <p:spTree>
      <p:nvGrpSpPr>
        <p:cNvPr id="405" name="Shape 405"/>
        <p:cNvGrpSpPr/>
        <p:nvPr/>
      </p:nvGrpSpPr>
      <p:grpSpPr>
        <a:xfrm>
          <a:off x="0" y="0"/>
          <a:ext cx="0" cy="0"/>
          <a:chOff x="0" y="0"/>
          <a:chExt cx="0" cy="0"/>
        </a:xfrm>
      </p:grpSpPr>
      <p:sp>
        <p:nvSpPr>
          <p:cNvPr id="406" name="Google Shape;406;p47"/>
          <p:cNvSpPr txBox="1"/>
          <p:nvPr>
            <p:ph type="title"/>
          </p:nvPr>
        </p:nvSpPr>
        <p:spPr>
          <a:xfrm>
            <a:off x="483175" y="450025"/>
            <a:ext cx="8184600" cy="758100"/>
          </a:xfrm>
          <a:prstGeom prst="rect">
            <a:avLst/>
          </a:prstGeom>
        </p:spPr>
        <p:txBody>
          <a:bodyPr anchorCtr="0" anchor="ctr"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407" name="Google Shape;407;p47"/>
          <p:cNvSpPr txBox="1"/>
          <p:nvPr>
            <p:ph idx="1" type="body"/>
          </p:nvPr>
        </p:nvSpPr>
        <p:spPr>
          <a:xfrm>
            <a:off x="483150" y="2237788"/>
            <a:ext cx="3619800" cy="2373600"/>
          </a:xfrm>
          <a:prstGeom prst="rect">
            <a:avLst/>
          </a:prstGeom>
        </p:spPr>
        <p:txBody>
          <a:bodyPr anchorCtr="0" anchor="t" bIns="91425" lIns="91425" spcFirstLastPara="1" rIns="91425" wrap="square" tIns="91425">
            <a:spAutoFit/>
          </a:bodyPr>
          <a:lstStyle>
            <a:lvl1pPr indent="-304800" lvl="0" marL="457200">
              <a:spcBef>
                <a:spcPts val="0"/>
              </a:spcBef>
              <a:spcAft>
                <a:spcPts val="0"/>
              </a:spcAft>
              <a:buSzPts val="1200"/>
              <a:buChar char="●"/>
              <a:defRPr/>
            </a:lvl1pPr>
            <a:lvl2pPr indent="-304800" lvl="1" marL="914400">
              <a:spcBef>
                <a:spcPts val="800"/>
              </a:spcBef>
              <a:spcAft>
                <a:spcPts val="0"/>
              </a:spcAft>
              <a:buSzPts val="1200"/>
              <a:buChar char="○"/>
              <a:defRPr/>
            </a:lvl2pPr>
            <a:lvl3pPr indent="-304800" lvl="2" marL="1371600">
              <a:spcBef>
                <a:spcPts val="800"/>
              </a:spcBef>
              <a:spcAft>
                <a:spcPts val="0"/>
              </a:spcAft>
              <a:buSzPts val="1200"/>
              <a:buChar char="■"/>
              <a:defRPr/>
            </a:lvl3pPr>
            <a:lvl4pPr indent="-304800" lvl="3" marL="1828800">
              <a:spcBef>
                <a:spcPts val="800"/>
              </a:spcBef>
              <a:spcAft>
                <a:spcPts val="0"/>
              </a:spcAft>
              <a:buSzPts val="1200"/>
              <a:buChar char="●"/>
              <a:defRPr/>
            </a:lvl4pPr>
            <a:lvl5pPr indent="-304800" lvl="4" marL="2286000">
              <a:spcBef>
                <a:spcPts val="800"/>
              </a:spcBef>
              <a:spcAft>
                <a:spcPts val="0"/>
              </a:spcAft>
              <a:buSzPts val="1200"/>
              <a:buChar char="○"/>
              <a:defRPr/>
            </a:lvl5pPr>
            <a:lvl6pPr indent="-304800" lvl="5" marL="2743200">
              <a:spcBef>
                <a:spcPts val="800"/>
              </a:spcBef>
              <a:spcAft>
                <a:spcPts val="0"/>
              </a:spcAft>
              <a:buSzPts val="1200"/>
              <a:buChar char="■"/>
              <a:defRPr/>
            </a:lvl6pPr>
            <a:lvl7pPr indent="-304800" lvl="6" marL="3200400">
              <a:spcBef>
                <a:spcPts val="800"/>
              </a:spcBef>
              <a:spcAft>
                <a:spcPts val="0"/>
              </a:spcAft>
              <a:buSzPts val="1200"/>
              <a:buChar char="●"/>
              <a:defRPr/>
            </a:lvl7pPr>
            <a:lvl8pPr indent="-304800" lvl="7" marL="3657600">
              <a:spcBef>
                <a:spcPts val="800"/>
              </a:spcBef>
              <a:spcAft>
                <a:spcPts val="0"/>
              </a:spcAft>
              <a:buSzPts val="1200"/>
              <a:buChar char="○"/>
              <a:defRPr/>
            </a:lvl8pPr>
            <a:lvl9pPr indent="-304800" lvl="8" marL="4114800">
              <a:spcBef>
                <a:spcPts val="800"/>
              </a:spcBef>
              <a:spcAft>
                <a:spcPts val="800"/>
              </a:spcAft>
              <a:buSzPts val="1200"/>
              <a:buChar char="■"/>
              <a:defRPr/>
            </a:lvl9pPr>
          </a:lstStyle>
          <a:p/>
        </p:txBody>
      </p:sp>
      <p:sp>
        <p:nvSpPr>
          <p:cNvPr id="408" name="Google Shape;408;p47"/>
          <p:cNvSpPr txBox="1"/>
          <p:nvPr>
            <p:ph idx="2" type="body"/>
          </p:nvPr>
        </p:nvSpPr>
        <p:spPr>
          <a:xfrm>
            <a:off x="5048000" y="2237788"/>
            <a:ext cx="3619800" cy="23736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a:lvl1pPr>
            <a:lvl2pPr indent="-304800" lvl="1" marL="914400">
              <a:spcBef>
                <a:spcPts val="0"/>
              </a:spcBef>
              <a:spcAft>
                <a:spcPts val="0"/>
              </a:spcAft>
              <a:buSzPts val="1200"/>
              <a:buChar char="○"/>
              <a:defRPr/>
            </a:lvl2pPr>
            <a:lvl3pPr indent="-304800" lvl="2" marL="1371600">
              <a:spcBef>
                <a:spcPts val="0"/>
              </a:spcBef>
              <a:spcAft>
                <a:spcPts val="0"/>
              </a:spcAft>
              <a:buSzPts val="1200"/>
              <a:buChar char="■"/>
              <a:defRPr/>
            </a:lvl3pPr>
            <a:lvl4pPr indent="-304800" lvl="3" marL="1828800">
              <a:spcBef>
                <a:spcPts val="0"/>
              </a:spcBef>
              <a:spcAft>
                <a:spcPts val="0"/>
              </a:spcAft>
              <a:buSzPts val="1200"/>
              <a:buChar char="●"/>
              <a:defRPr/>
            </a:lvl4pPr>
            <a:lvl5pPr indent="-304800" lvl="4" marL="2286000">
              <a:spcBef>
                <a:spcPts val="0"/>
              </a:spcBef>
              <a:spcAft>
                <a:spcPts val="0"/>
              </a:spcAft>
              <a:buSzPts val="1200"/>
              <a:buChar char="○"/>
              <a:defRPr/>
            </a:lvl5pPr>
            <a:lvl6pPr indent="-304800" lvl="5" marL="2743200">
              <a:spcBef>
                <a:spcPts val="0"/>
              </a:spcBef>
              <a:spcAft>
                <a:spcPts val="0"/>
              </a:spcAft>
              <a:buSzPts val="1200"/>
              <a:buChar char="■"/>
              <a:defRPr/>
            </a:lvl6pPr>
            <a:lvl7pPr indent="-304800" lvl="6" marL="3200400">
              <a:spcBef>
                <a:spcPts val="0"/>
              </a:spcBef>
              <a:spcAft>
                <a:spcPts val="0"/>
              </a:spcAft>
              <a:buSzPts val="1200"/>
              <a:buChar char="●"/>
              <a:defRPr/>
            </a:lvl7pPr>
            <a:lvl8pPr indent="-304800" lvl="7" marL="3657600">
              <a:spcBef>
                <a:spcPts val="0"/>
              </a:spcBef>
              <a:spcAft>
                <a:spcPts val="0"/>
              </a:spcAft>
              <a:buSzPts val="1200"/>
              <a:buChar char="○"/>
              <a:defRPr/>
            </a:lvl8pPr>
            <a:lvl9pPr indent="-304800" lvl="8" marL="4114800">
              <a:spcBef>
                <a:spcPts val="0"/>
              </a:spcBef>
              <a:spcAft>
                <a:spcPts val="0"/>
              </a:spcAft>
              <a:buSzPts val="1200"/>
              <a:buChar char="■"/>
              <a:defRPr/>
            </a:lvl9pPr>
          </a:lstStyle>
          <a:p/>
        </p:txBody>
      </p:sp>
      <p:sp>
        <p:nvSpPr>
          <p:cNvPr id="409" name="Google Shape;409;p47"/>
          <p:cNvSpPr txBox="1"/>
          <p:nvPr>
            <p:ph idx="3" type="subTitle"/>
          </p:nvPr>
        </p:nvSpPr>
        <p:spPr>
          <a:xfrm>
            <a:off x="483150" y="1336161"/>
            <a:ext cx="3619800" cy="542700"/>
          </a:xfrm>
          <a:prstGeom prst="rect">
            <a:avLst/>
          </a:prstGeom>
        </p:spPr>
        <p:txBody>
          <a:bodyPr anchorCtr="0" anchor="t" bIns="91425" lIns="91425" spcFirstLastPara="1" rIns="91425" wrap="square" tIns="91425">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p:txBody>
      </p:sp>
      <p:sp>
        <p:nvSpPr>
          <p:cNvPr id="410" name="Google Shape;410;p47"/>
          <p:cNvSpPr txBox="1"/>
          <p:nvPr>
            <p:ph idx="4" type="subTitle"/>
          </p:nvPr>
        </p:nvSpPr>
        <p:spPr>
          <a:xfrm>
            <a:off x="5048000" y="1336161"/>
            <a:ext cx="3619800" cy="542700"/>
          </a:xfrm>
          <a:prstGeom prst="rect">
            <a:avLst/>
          </a:prstGeom>
        </p:spPr>
        <p:txBody>
          <a:bodyPr anchorCtr="0" anchor="t" bIns="91425" lIns="91425" spcFirstLastPara="1" rIns="91425" wrap="square" tIns="91425">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ree big ideas">
  <p:cSld name="Three big ideas">
    <p:spTree>
      <p:nvGrpSpPr>
        <p:cNvPr id="411" name="Shape 411"/>
        <p:cNvGrpSpPr/>
        <p:nvPr/>
      </p:nvGrpSpPr>
      <p:grpSpPr>
        <a:xfrm>
          <a:off x="0" y="0"/>
          <a:ext cx="0" cy="0"/>
          <a:chOff x="0" y="0"/>
          <a:chExt cx="0" cy="0"/>
        </a:xfrm>
      </p:grpSpPr>
      <p:sp>
        <p:nvSpPr>
          <p:cNvPr id="412" name="Google Shape;412;p48"/>
          <p:cNvSpPr txBox="1"/>
          <p:nvPr>
            <p:ph idx="1" type="body"/>
          </p:nvPr>
        </p:nvSpPr>
        <p:spPr>
          <a:xfrm>
            <a:off x="483175" y="2417500"/>
            <a:ext cx="2455500" cy="2373600"/>
          </a:xfrm>
          <a:prstGeom prst="rect">
            <a:avLst/>
          </a:prstGeom>
        </p:spPr>
        <p:txBody>
          <a:bodyPr anchorCtr="0" anchor="t" bIns="91425" lIns="91425" spcFirstLastPara="1" rIns="91425" wrap="square" tIns="91425">
            <a:spAutoFit/>
          </a:bodyPr>
          <a:lstStyle>
            <a:lvl1pPr indent="-304800" lvl="0" marL="457200">
              <a:spcBef>
                <a:spcPts val="0"/>
              </a:spcBef>
              <a:spcAft>
                <a:spcPts val="0"/>
              </a:spcAft>
              <a:buSzPts val="1200"/>
              <a:buChar char="●"/>
              <a:defRPr/>
            </a:lvl1pPr>
            <a:lvl2pPr indent="-304800" lvl="1" marL="914400">
              <a:spcBef>
                <a:spcPts val="800"/>
              </a:spcBef>
              <a:spcAft>
                <a:spcPts val="0"/>
              </a:spcAft>
              <a:buSzPts val="1200"/>
              <a:buChar char="○"/>
              <a:defRPr/>
            </a:lvl2pPr>
            <a:lvl3pPr indent="-304800" lvl="2" marL="1371600">
              <a:spcBef>
                <a:spcPts val="800"/>
              </a:spcBef>
              <a:spcAft>
                <a:spcPts val="0"/>
              </a:spcAft>
              <a:buSzPts val="1200"/>
              <a:buChar char="■"/>
              <a:defRPr/>
            </a:lvl3pPr>
            <a:lvl4pPr indent="-304800" lvl="3" marL="1828800">
              <a:spcBef>
                <a:spcPts val="800"/>
              </a:spcBef>
              <a:spcAft>
                <a:spcPts val="0"/>
              </a:spcAft>
              <a:buSzPts val="1200"/>
              <a:buChar char="●"/>
              <a:defRPr/>
            </a:lvl4pPr>
            <a:lvl5pPr indent="-304800" lvl="4" marL="2286000">
              <a:spcBef>
                <a:spcPts val="800"/>
              </a:spcBef>
              <a:spcAft>
                <a:spcPts val="0"/>
              </a:spcAft>
              <a:buSzPts val="1200"/>
              <a:buChar char="○"/>
              <a:defRPr/>
            </a:lvl5pPr>
            <a:lvl6pPr indent="-304800" lvl="5" marL="2743200">
              <a:spcBef>
                <a:spcPts val="800"/>
              </a:spcBef>
              <a:spcAft>
                <a:spcPts val="0"/>
              </a:spcAft>
              <a:buSzPts val="1200"/>
              <a:buChar char="■"/>
              <a:defRPr/>
            </a:lvl6pPr>
            <a:lvl7pPr indent="-304800" lvl="6" marL="3200400">
              <a:spcBef>
                <a:spcPts val="800"/>
              </a:spcBef>
              <a:spcAft>
                <a:spcPts val="0"/>
              </a:spcAft>
              <a:buSzPts val="1200"/>
              <a:buChar char="●"/>
              <a:defRPr/>
            </a:lvl7pPr>
            <a:lvl8pPr indent="-304800" lvl="7" marL="3657600">
              <a:spcBef>
                <a:spcPts val="800"/>
              </a:spcBef>
              <a:spcAft>
                <a:spcPts val="0"/>
              </a:spcAft>
              <a:buSzPts val="1200"/>
              <a:buChar char="○"/>
              <a:defRPr/>
            </a:lvl8pPr>
            <a:lvl9pPr indent="-304800" lvl="8" marL="4114800">
              <a:spcBef>
                <a:spcPts val="800"/>
              </a:spcBef>
              <a:spcAft>
                <a:spcPts val="800"/>
              </a:spcAft>
              <a:buSzPts val="1200"/>
              <a:buChar char="■"/>
              <a:defRPr/>
            </a:lvl9pPr>
          </a:lstStyle>
          <a:p/>
        </p:txBody>
      </p:sp>
      <p:sp>
        <p:nvSpPr>
          <p:cNvPr id="413" name="Google Shape;413;p48"/>
          <p:cNvSpPr txBox="1"/>
          <p:nvPr>
            <p:ph idx="2" type="body"/>
          </p:nvPr>
        </p:nvSpPr>
        <p:spPr>
          <a:xfrm>
            <a:off x="3347725" y="2417500"/>
            <a:ext cx="2455500" cy="23736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a:lvl1pPr>
            <a:lvl2pPr indent="-304800" lvl="1" marL="914400">
              <a:spcBef>
                <a:spcPts val="0"/>
              </a:spcBef>
              <a:spcAft>
                <a:spcPts val="0"/>
              </a:spcAft>
              <a:buSzPts val="1200"/>
              <a:buChar char="○"/>
              <a:defRPr/>
            </a:lvl2pPr>
            <a:lvl3pPr indent="-304800" lvl="2" marL="1371600">
              <a:spcBef>
                <a:spcPts val="0"/>
              </a:spcBef>
              <a:spcAft>
                <a:spcPts val="0"/>
              </a:spcAft>
              <a:buSzPts val="1200"/>
              <a:buChar char="■"/>
              <a:defRPr/>
            </a:lvl3pPr>
            <a:lvl4pPr indent="-304800" lvl="3" marL="1828800">
              <a:spcBef>
                <a:spcPts val="0"/>
              </a:spcBef>
              <a:spcAft>
                <a:spcPts val="0"/>
              </a:spcAft>
              <a:buSzPts val="1200"/>
              <a:buChar char="●"/>
              <a:defRPr/>
            </a:lvl4pPr>
            <a:lvl5pPr indent="-304800" lvl="4" marL="2286000">
              <a:spcBef>
                <a:spcPts val="0"/>
              </a:spcBef>
              <a:spcAft>
                <a:spcPts val="0"/>
              </a:spcAft>
              <a:buSzPts val="1200"/>
              <a:buChar char="○"/>
              <a:defRPr/>
            </a:lvl5pPr>
            <a:lvl6pPr indent="-304800" lvl="5" marL="2743200">
              <a:spcBef>
                <a:spcPts val="0"/>
              </a:spcBef>
              <a:spcAft>
                <a:spcPts val="0"/>
              </a:spcAft>
              <a:buSzPts val="1200"/>
              <a:buChar char="■"/>
              <a:defRPr/>
            </a:lvl6pPr>
            <a:lvl7pPr indent="-304800" lvl="6" marL="3200400">
              <a:spcBef>
                <a:spcPts val="0"/>
              </a:spcBef>
              <a:spcAft>
                <a:spcPts val="0"/>
              </a:spcAft>
              <a:buSzPts val="1200"/>
              <a:buChar char="●"/>
              <a:defRPr/>
            </a:lvl7pPr>
            <a:lvl8pPr indent="-304800" lvl="7" marL="3657600">
              <a:spcBef>
                <a:spcPts val="0"/>
              </a:spcBef>
              <a:spcAft>
                <a:spcPts val="0"/>
              </a:spcAft>
              <a:buSzPts val="1200"/>
              <a:buChar char="○"/>
              <a:defRPr/>
            </a:lvl8pPr>
            <a:lvl9pPr indent="-304800" lvl="8" marL="4114800">
              <a:spcBef>
                <a:spcPts val="0"/>
              </a:spcBef>
              <a:spcAft>
                <a:spcPts val="0"/>
              </a:spcAft>
              <a:buSzPts val="1200"/>
              <a:buChar char="■"/>
              <a:defRPr/>
            </a:lvl9pPr>
          </a:lstStyle>
          <a:p/>
        </p:txBody>
      </p:sp>
      <p:sp>
        <p:nvSpPr>
          <p:cNvPr id="414" name="Google Shape;414;p48"/>
          <p:cNvSpPr txBox="1"/>
          <p:nvPr>
            <p:ph type="title"/>
          </p:nvPr>
        </p:nvSpPr>
        <p:spPr>
          <a:xfrm>
            <a:off x="483175" y="450025"/>
            <a:ext cx="8184600" cy="758100"/>
          </a:xfrm>
          <a:prstGeom prst="rect">
            <a:avLst/>
          </a:prstGeom>
        </p:spPr>
        <p:txBody>
          <a:bodyPr anchorCtr="0" anchor="ctr"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415" name="Google Shape;415;p48"/>
          <p:cNvSpPr txBox="1"/>
          <p:nvPr>
            <p:ph idx="3" type="subTitle"/>
          </p:nvPr>
        </p:nvSpPr>
        <p:spPr>
          <a:xfrm>
            <a:off x="483175" y="1336150"/>
            <a:ext cx="2455500" cy="778500"/>
          </a:xfrm>
          <a:prstGeom prst="rect">
            <a:avLst/>
          </a:prstGeom>
        </p:spPr>
        <p:txBody>
          <a:bodyPr anchorCtr="0" anchor="t" bIns="91425" lIns="91425" spcFirstLastPara="1" rIns="91425" wrap="square" tIns="91425">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p:txBody>
      </p:sp>
      <p:sp>
        <p:nvSpPr>
          <p:cNvPr id="416" name="Google Shape;416;p48"/>
          <p:cNvSpPr txBox="1"/>
          <p:nvPr>
            <p:ph idx="4" type="subTitle"/>
          </p:nvPr>
        </p:nvSpPr>
        <p:spPr>
          <a:xfrm>
            <a:off x="3347725" y="1336150"/>
            <a:ext cx="2455500" cy="778500"/>
          </a:xfrm>
          <a:prstGeom prst="rect">
            <a:avLst/>
          </a:prstGeom>
        </p:spPr>
        <p:txBody>
          <a:bodyPr anchorCtr="0" anchor="t" bIns="91425" lIns="91425" spcFirstLastPara="1" rIns="91425" wrap="square" tIns="91425">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p:txBody>
      </p:sp>
      <p:sp>
        <p:nvSpPr>
          <p:cNvPr id="417" name="Google Shape;417;p48"/>
          <p:cNvSpPr txBox="1"/>
          <p:nvPr>
            <p:ph idx="5" type="subTitle"/>
          </p:nvPr>
        </p:nvSpPr>
        <p:spPr>
          <a:xfrm>
            <a:off x="6212275" y="1336150"/>
            <a:ext cx="2455500" cy="778500"/>
          </a:xfrm>
          <a:prstGeom prst="rect">
            <a:avLst/>
          </a:prstGeom>
        </p:spPr>
        <p:txBody>
          <a:bodyPr anchorCtr="0" anchor="t" bIns="91425" lIns="91425" spcFirstLastPara="1" rIns="91425" wrap="square" tIns="91425">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p:txBody>
      </p:sp>
      <p:sp>
        <p:nvSpPr>
          <p:cNvPr id="418" name="Google Shape;418;p48"/>
          <p:cNvSpPr txBox="1"/>
          <p:nvPr>
            <p:ph idx="6" type="body"/>
          </p:nvPr>
        </p:nvSpPr>
        <p:spPr>
          <a:xfrm>
            <a:off x="6212275" y="2417500"/>
            <a:ext cx="2455500" cy="23736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a:lvl1pPr>
            <a:lvl2pPr indent="-304800" lvl="1" marL="914400">
              <a:spcBef>
                <a:spcPts val="0"/>
              </a:spcBef>
              <a:spcAft>
                <a:spcPts val="0"/>
              </a:spcAft>
              <a:buSzPts val="1200"/>
              <a:buChar char="○"/>
              <a:defRPr/>
            </a:lvl2pPr>
            <a:lvl3pPr indent="-304800" lvl="2" marL="1371600">
              <a:spcBef>
                <a:spcPts val="0"/>
              </a:spcBef>
              <a:spcAft>
                <a:spcPts val="0"/>
              </a:spcAft>
              <a:buSzPts val="1200"/>
              <a:buChar char="■"/>
              <a:defRPr/>
            </a:lvl3pPr>
            <a:lvl4pPr indent="-304800" lvl="3" marL="1828800">
              <a:spcBef>
                <a:spcPts val="0"/>
              </a:spcBef>
              <a:spcAft>
                <a:spcPts val="0"/>
              </a:spcAft>
              <a:buSzPts val="1200"/>
              <a:buChar char="●"/>
              <a:defRPr/>
            </a:lvl4pPr>
            <a:lvl5pPr indent="-304800" lvl="4" marL="2286000">
              <a:spcBef>
                <a:spcPts val="0"/>
              </a:spcBef>
              <a:spcAft>
                <a:spcPts val="0"/>
              </a:spcAft>
              <a:buSzPts val="1200"/>
              <a:buChar char="○"/>
              <a:defRPr/>
            </a:lvl5pPr>
            <a:lvl6pPr indent="-304800" lvl="5" marL="2743200">
              <a:spcBef>
                <a:spcPts val="0"/>
              </a:spcBef>
              <a:spcAft>
                <a:spcPts val="0"/>
              </a:spcAft>
              <a:buSzPts val="1200"/>
              <a:buChar char="■"/>
              <a:defRPr/>
            </a:lvl6pPr>
            <a:lvl7pPr indent="-304800" lvl="6" marL="3200400">
              <a:spcBef>
                <a:spcPts val="0"/>
              </a:spcBef>
              <a:spcAft>
                <a:spcPts val="0"/>
              </a:spcAft>
              <a:buSzPts val="1200"/>
              <a:buChar char="●"/>
              <a:defRPr/>
            </a:lvl7pPr>
            <a:lvl8pPr indent="-304800" lvl="7" marL="3657600">
              <a:spcBef>
                <a:spcPts val="0"/>
              </a:spcBef>
              <a:spcAft>
                <a:spcPts val="0"/>
              </a:spcAft>
              <a:buSzPts val="1200"/>
              <a:buChar char="○"/>
              <a:defRPr/>
            </a:lvl8pPr>
            <a:lvl9pPr indent="-304800" lvl="8" marL="4114800">
              <a:spcBef>
                <a:spcPts val="0"/>
              </a:spcBef>
              <a:spcAft>
                <a:spcPts val="0"/>
              </a:spcAft>
              <a:buSzPts val="1200"/>
              <a:buChar char="■"/>
              <a:defRPr/>
            </a:lvl9pPr>
          </a:lstStyle>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our big ideas">
  <p:cSld name="Four big ideas">
    <p:spTree>
      <p:nvGrpSpPr>
        <p:cNvPr id="419" name="Shape 419"/>
        <p:cNvGrpSpPr/>
        <p:nvPr/>
      </p:nvGrpSpPr>
      <p:grpSpPr>
        <a:xfrm>
          <a:off x="0" y="0"/>
          <a:ext cx="0" cy="0"/>
          <a:chOff x="0" y="0"/>
          <a:chExt cx="0" cy="0"/>
        </a:xfrm>
      </p:grpSpPr>
      <p:sp>
        <p:nvSpPr>
          <p:cNvPr id="420" name="Google Shape;420;p49"/>
          <p:cNvSpPr txBox="1"/>
          <p:nvPr>
            <p:ph idx="1" type="body"/>
          </p:nvPr>
        </p:nvSpPr>
        <p:spPr>
          <a:xfrm>
            <a:off x="366725" y="1759093"/>
            <a:ext cx="3838500" cy="1138500"/>
          </a:xfrm>
          <a:prstGeom prst="rect">
            <a:avLst/>
          </a:prstGeom>
        </p:spPr>
        <p:txBody>
          <a:bodyPr anchorCtr="0" anchor="t" bIns="91425" lIns="91425" spcFirstLastPara="1" rIns="91425" wrap="square" tIns="91425">
            <a:spAutoFit/>
          </a:bodyPr>
          <a:lstStyle>
            <a:lvl1pPr indent="-317500" lvl="0" marL="457200">
              <a:spcBef>
                <a:spcPts val="0"/>
              </a:spcBef>
              <a:spcAft>
                <a:spcPts val="0"/>
              </a:spcAft>
              <a:buSzPts val="1400"/>
              <a:buChar char="●"/>
              <a:defRPr sz="1400"/>
            </a:lvl1pPr>
            <a:lvl2pPr indent="-304800" lvl="1" marL="914400">
              <a:spcBef>
                <a:spcPts val="800"/>
              </a:spcBef>
              <a:spcAft>
                <a:spcPts val="0"/>
              </a:spcAft>
              <a:buSzPts val="1200"/>
              <a:buChar char="○"/>
              <a:defRPr/>
            </a:lvl2pPr>
            <a:lvl3pPr indent="-304800" lvl="2" marL="1371600">
              <a:spcBef>
                <a:spcPts val="800"/>
              </a:spcBef>
              <a:spcAft>
                <a:spcPts val="0"/>
              </a:spcAft>
              <a:buSzPts val="1200"/>
              <a:buChar char="■"/>
              <a:defRPr/>
            </a:lvl3pPr>
            <a:lvl4pPr indent="-304800" lvl="3" marL="1828800">
              <a:spcBef>
                <a:spcPts val="800"/>
              </a:spcBef>
              <a:spcAft>
                <a:spcPts val="0"/>
              </a:spcAft>
              <a:buSzPts val="1200"/>
              <a:buChar char="●"/>
              <a:defRPr/>
            </a:lvl4pPr>
            <a:lvl5pPr indent="-304800" lvl="4" marL="2286000">
              <a:spcBef>
                <a:spcPts val="800"/>
              </a:spcBef>
              <a:spcAft>
                <a:spcPts val="0"/>
              </a:spcAft>
              <a:buSzPts val="1200"/>
              <a:buChar char="○"/>
              <a:defRPr/>
            </a:lvl5pPr>
            <a:lvl6pPr indent="-304800" lvl="5" marL="2743200">
              <a:spcBef>
                <a:spcPts val="800"/>
              </a:spcBef>
              <a:spcAft>
                <a:spcPts val="0"/>
              </a:spcAft>
              <a:buSzPts val="1200"/>
              <a:buChar char="■"/>
              <a:defRPr/>
            </a:lvl6pPr>
            <a:lvl7pPr indent="-304800" lvl="6" marL="3200400">
              <a:spcBef>
                <a:spcPts val="800"/>
              </a:spcBef>
              <a:spcAft>
                <a:spcPts val="0"/>
              </a:spcAft>
              <a:buSzPts val="1200"/>
              <a:buChar char="●"/>
              <a:defRPr/>
            </a:lvl7pPr>
            <a:lvl8pPr indent="-304800" lvl="7" marL="3657600">
              <a:spcBef>
                <a:spcPts val="800"/>
              </a:spcBef>
              <a:spcAft>
                <a:spcPts val="0"/>
              </a:spcAft>
              <a:buSzPts val="1200"/>
              <a:buChar char="○"/>
              <a:defRPr/>
            </a:lvl8pPr>
            <a:lvl9pPr indent="-304800" lvl="8" marL="4114800">
              <a:spcBef>
                <a:spcPts val="800"/>
              </a:spcBef>
              <a:spcAft>
                <a:spcPts val="800"/>
              </a:spcAft>
              <a:buSzPts val="1200"/>
              <a:buChar char="■"/>
              <a:defRPr/>
            </a:lvl9pPr>
          </a:lstStyle>
          <a:p/>
        </p:txBody>
      </p:sp>
      <p:sp>
        <p:nvSpPr>
          <p:cNvPr id="421" name="Google Shape;421;p49"/>
          <p:cNvSpPr txBox="1"/>
          <p:nvPr>
            <p:ph idx="2" type="body"/>
          </p:nvPr>
        </p:nvSpPr>
        <p:spPr>
          <a:xfrm>
            <a:off x="4938725" y="1759093"/>
            <a:ext cx="3838500" cy="11385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a:lvl2pPr>
            <a:lvl3pPr indent="-304800" lvl="2" marL="1371600">
              <a:spcBef>
                <a:spcPts val="0"/>
              </a:spcBef>
              <a:spcAft>
                <a:spcPts val="0"/>
              </a:spcAft>
              <a:buSzPts val="1200"/>
              <a:buChar char="■"/>
              <a:defRPr/>
            </a:lvl3pPr>
            <a:lvl4pPr indent="-304800" lvl="3" marL="1828800">
              <a:spcBef>
                <a:spcPts val="0"/>
              </a:spcBef>
              <a:spcAft>
                <a:spcPts val="0"/>
              </a:spcAft>
              <a:buSzPts val="1200"/>
              <a:buChar char="●"/>
              <a:defRPr/>
            </a:lvl4pPr>
            <a:lvl5pPr indent="-304800" lvl="4" marL="2286000">
              <a:spcBef>
                <a:spcPts val="0"/>
              </a:spcBef>
              <a:spcAft>
                <a:spcPts val="0"/>
              </a:spcAft>
              <a:buSzPts val="1200"/>
              <a:buChar char="○"/>
              <a:defRPr/>
            </a:lvl5pPr>
            <a:lvl6pPr indent="-304800" lvl="5" marL="2743200">
              <a:spcBef>
                <a:spcPts val="0"/>
              </a:spcBef>
              <a:spcAft>
                <a:spcPts val="0"/>
              </a:spcAft>
              <a:buSzPts val="1200"/>
              <a:buChar char="■"/>
              <a:defRPr/>
            </a:lvl6pPr>
            <a:lvl7pPr indent="-304800" lvl="6" marL="3200400">
              <a:spcBef>
                <a:spcPts val="0"/>
              </a:spcBef>
              <a:spcAft>
                <a:spcPts val="0"/>
              </a:spcAft>
              <a:buSzPts val="1200"/>
              <a:buChar char="●"/>
              <a:defRPr/>
            </a:lvl7pPr>
            <a:lvl8pPr indent="-304800" lvl="7" marL="3657600">
              <a:spcBef>
                <a:spcPts val="0"/>
              </a:spcBef>
              <a:spcAft>
                <a:spcPts val="0"/>
              </a:spcAft>
              <a:buSzPts val="1200"/>
              <a:buChar char="○"/>
              <a:defRPr/>
            </a:lvl8pPr>
            <a:lvl9pPr indent="-304800" lvl="8" marL="4114800">
              <a:spcBef>
                <a:spcPts val="0"/>
              </a:spcBef>
              <a:spcAft>
                <a:spcPts val="0"/>
              </a:spcAft>
              <a:buSzPts val="1200"/>
              <a:buChar char="■"/>
              <a:defRPr/>
            </a:lvl9pPr>
          </a:lstStyle>
          <a:p/>
        </p:txBody>
      </p:sp>
      <p:sp>
        <p:nvSpPr>
          <p:cNvPr id="422" name="Google Shape;422;p49"/>
          <p:cNvSpPr txBox="1"/>
          <p:nvPr>
            <p:ph idx="3" type="body"/>
          </p:nvPr>
        </p:nvSpPr>
        <p:spPr>
          <a:xfrm>
            <a:off x="366750" y="3648575"/>
            <a:ext cx="3838500" cy="11385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a:lvl2pPr>
            <a:lvl3pPr indent="-304800" lvl="2" marL="1371600">
              <a:spcBef>
                <a:spcPts val="0"/>
              </a:spcBef>
              <a:spcAft>
                <a:spcPts val="0"/>
              </a:spcAft>
              <a:buSzPts val="1200"/>
              <a:buChar char="■"/>
              <a:defRPr/>
            </a:lvl3pPr>
            <a:lvl4pPr indent="-304800" lvl="3" marL="1828800">
              <a:spcBef>
                <a:spcPts val="0"/>
              </a:spcBef>
              <a:spcAft>
                <a:spcPts val="0"/>
              </a:spcAft>
              <a:buSzPts val="1200"/>
              <a:buChar char="●"/>
              <a:defRPr/>
            </a:lvl4pPr>
            <a:lvl5pPr indent="-304800" lvl="4" marL="2286000">
              <a:spcBef>
                <a:spcPts val="0"/>
              </a:spcBef>
              <a:spcAft>
                <a:spcPts val="0"/>
              </a:spcAft>
              <a:buSzPts val="1200"/>
              <a:buChar char="○"/>
              <a:defRPr/>
            </a:lvl5pPr>
            <a:lvl6pPr indent="-304800" lvl="5" marL="2743200">
              <a:spcBef>
                <a:spcPts val="0"/>
              </a:spcBef>
              <a:spcAft>
                <a:spcPts val="0"/>
              </a:spcAft>
              <a:buSzPts val="1200"/>
              <a:buChar char="■"/>
              <a:defRPr/>
            </a:lvl6pPr>
            <a:lvl7pPr indent="-304800" lvl="6" marL="3200400">
              <a:spcBef>
                <a:spcPts val="0"/>
              </a:spcBef>
              <a:spcAft>
                <a:spcPts val="0"/>
              </a:spcAft>
              <a:buSzPts val="1200"/>
              <a:buChar char="●"/>
              <a:defRPr/>
            </a:lvl7pPr>
            <a:lvl8pPr indent="-304800" lvl="7" marL="3657600">
              <a:spcBef>
                <a:spcPts val="0"/>
              </a:spcBef>
              <a:spcAft>
                <a:spcPts val="0"/>
              </a:spcAft>
              <a:buSzPts val="1200"/>
              <a:buChar char="○"/>
              <a:defRPr/>
            </a:lvl8pPr>
            <a:lvl9pPr indent="-304800" lvl="8" marL="4114800">
              <a:spcBef>
                <a:spcPts val="0"/>
              </a:spcBef>
              <a:spcAft>
                <a:spcPts val="0"/>
              </a:spcAft>
              <a:buSzPts val="1200"/>
              <a:buChar char="■"/>
              <a:defRPr/>
            </a:lvl9pPr>
          </a:lstStyle>
          <a:p/>
        </p:txBody>
      </p:sp>
      <p:sp>
        <p:nvSpPr>
          <p:cNvPr id="423" name="Google Shape;423;p49"/>
          <p:cNvSpPr txBox="1"/>
          <p:nvPr>
            <p:ph idx="4" type="body"/>
          </p:nvPr>
        </p:nvSpPr>
        <p:spPr>
          <a:xfrm>
            <a:off x="4938750" y="3648575"/>
            <a:ext cx="3838500" cy="11385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a:lvl2pPr>
            <a:lvl3pPr indent="-304800" lvl="2" marL="1371600">
              <a:spcBef>
                <a:spcPts val="0"/>
              </a:spcBef>
              <a:spcAft>
                <a:spcPts val="0"/>
              </a:spcAft>
              <a:buSzPts val="1200"/>
              <a:buChar char="■"/>
              <a:defRPr/>
            </a:lvl3pPr>
            <a:lvl4pPr indent="-304800" lvl="3" marL="1828800">
              <a:spcBef>
                <a:spcPts val="0"/>
              </a:spcBef>
              <a:spcAft>
                <a:spcPts val="0"/>
              </a:spcAft>
              <a:buSzPts val="1200"/>
              <a:buChar char="●"/>
              <a:defRPr/>
            </a:lvl4pPr>
            <a:lvl5pPr indent="-304800" lvl="4" marL="2286000">
              <a:spcBef>
                <a:spcPts val="0"/>
              </a:spcBef>
              <a:spcAft>
                <a:spcPts val="0"/>
              </a:spcAft>
              <a:buSzPts val="1200"/>
              <a:buChar char="○"/>
              <a:defRPr/>
            </a:lvl5pPr>
            <a:lvl6pPr indent="-304800" lvl="5" marL="2743200">
              <a:spcBef>
                <a:spcPts val="0"/>
              </a:spcBef>
              <a:spcAft>
                <a:spcPts val="0"/>
              </a:spcAft>
              <a:buSzPts val="1200"/>
              <a:buChar char="■"/>
              <a:defRPr/>
            </a:lvl6pPr>
            <a:lvl7pPr indent="-304800" lvl="6" marL="3200400">
              <a:spcBef>
                <a:spcPts val="0"/>
              </a:spcBef>
              <a:spcAft>
                <a:spcPts val="0"/>
              </a:spcAft>
              <a:buSzPts val="1200"/>
              <a:buChar char="●"/>
              <a:defRPr/>
            </a:lvl7pPr>
            <a:lvl8pPr indent="-304800" lvl="7" marL="3657600">
              <a:spcBef>
                <a:spcPts val="0"/>
              </a:spcBef>
              <a:spcAft>
                <a:spcPts val="0"/>
              </a:spcAft>
              <a:buSzPts val="1200"/>
              <a:buChar char="○"/>
              <a:defRPr/>
            </a:lvl8pPr>
            <a:lvl9pPr indent="-304800" lvl="8" marL="4114800">
              <a:spcBef>
                <a:spcPts val="0"/>
              </a:spcBef>
              <a:spcAft>
                <a:spcPts val="0"/>
              </a:spcAft>
              <a:buSzPts val="1200"/>
              <a:buChar char="■"/>
              <a:defRPr/>
            </a:lvl9pPr>
          </a:lstStyle>
          <a:p/>
        </p:txBody>
      </p:sp>
      <p:sp>
        <p:nvSpPr>
          <p:cNvPr id="424" name="Google Shape;424;p49"/>
          <p:cNvSpPr txBox="1"/>
          <p:nvPr>
            <p:ph type="title"/>
          </p:nvPr>
        </p:nvSpPr>
        <p:spPr>
          <a:xfrm>
            <a:off x="366750" y="450025"/>
            <a:ext cx="8184600" cy="758100"/>
          </a:xfrm>
          <a:prstGeom prst="rect">
            <a:avLst/>
          </a:prstGeom>
        </p:spPr>
        <p:txBody>
          <a:bodyPr anchorCtr="0" anchor="ctr"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425" name="Google Shape;425;p49"/>
          <p:cNvSpPr txBox="1"/>
          <p:nvPr>
            <p:ph idx="5" type="subTitle"/>
          </p:nvPr>
        </p:nvSpPr>
        <p:spPr>
          <a:xfrm>
            <a:off x="366763" y="1277907"/>
            <a:ext cx="3838500" cy="481200"/>
          </a:xfrm>
          <a:prstGeom prst="rect">
            <a:avLst/>
          </a:prstGeom>
        </p:spPr>
        <p:txBody>
          <a:bodyPr anchorCtr="0" anchor="t" bIns="91425" lIns="91425" spcFirstLastPara="1" rIns="91425" wrap="square" tIns="91425">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p:txBody>
      </p:sp>
      <p:sp>
        <p:nvSpPr>
          <p:cNvPr id="426" name="Google Shape;426;p49"/>
          <p:cNvSpPr txBox="1"/>
          <p:nvPr>
            <p:ph idx="6" type="subTitle"/>
          </p:nvPr>
        </p:nvSpPr>
        <p:spPr>
          <a:xfrm>
            <a:off x="4938738" y="1277907"/>
            <a:ext cx="3838500" cy="481200"/>
          </a:xfrm>
          <a:prstGeom prst="rect">
            <a:avLst/>
          </a:prstGeom>
        </p:spPr>
        <p:txBody>
          <a:bodyPr anchorCtr="0" anchor="t" bIns="91425" lIns="91425" spcFirstLastPara="1" rIns="91425" wrap="square" tIns="91425">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p:txBody>
      </p:sp>
      <p:sp>
        <p:nvSpPr>
          <p:cNvPr id="427" name="Google Shape;427;p49"/>
          <p:cNvSpPr txBox="1"/>
          <p:nvPr>
            <p:ph idx="7" type="subTitle"/>
          </p:nvPr>
        </p:nvSpPr>
        <p:spPr>
          <a:xfrm>
            <a:off x="4938761" y="3167363"/>
            <a:ext cx="3838500" cy="481200"/>
          </a:xfrm>
          <a:prstGeom prst="rect">
            <a:avLst/>
          </a:prstGeom>
        </p:spPr>
        <p:txBody>
          <a:bodyPr anchorCtr="0" anchor="t" bIns="91425" lIns="91425" spcFirstLastPara="1" rIns="91425" wrap="square" tIns="91425">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p:txBody>
      </p:sp>
      <p:sp>
        <p:nvSpPr>
          <p:cNvPr id="428" name="Google Shape;428;p49"/>
          <p:cNvSpPr txBox="1"/>
          <p:nvPr>
            <p:ph idx="8" type="subTitle"/>
          </p:nvPr>
        </p:nvSpPr>
        <p:spPr>
          <a:xfrm>
            <a:off x="366750" y="3167363"/>
            <a:ext cx="3838500" cy="481200"/>
          </a:xfrm>
          <a:prstGeom prst="rect">
            <a:avLst/>
          </a:prstGeom>
        </p:spPr>
        <p:txBody>
          <a:bodyPr anchorCtr="0" anchor="t" bIns="91425" lIns="91425" spcFirstLastPara="1" rIns="91425" wrap="square" tIns="91425">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image">
  <p:cSld name="Title and image">
    <p:spTree>
      <p:nvGrpSpPr>
        <p:cNvPr id="429" name="Shape 429"/>
        <p:cNvGrpSpPr/>
        <p:nvPr/>
      </p:nvGrpSpPr>
      <p:grpSpPr>
        <a:xfrm>
          <a:off x="0" y="0"/>
          <a:ext cx="0" cy="0"/>
          <a:chOff x="0" y="0"/>
          <a:chExt cx="0" cy="0"/>
        </a:xfrm>
      </p:grpSpPr>
      <p:sp>
        <p:nvSpPr>
          <p:cNvPr id="430" name="Google Shape;430;p50"/>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31" name="Google Shape;431;p50"/>
          <p:cNvSpPr/>
          <p:nvPr>
            <p:ph idx="2" type="pic"/>
          </p:nvPr>
        </p:nvSpPr>
        <p:spPr>
          <a:xfrm>
            <a:off x="311700" y="1170425"/>
            <a:ext cx="8520600" cy="3492900"/>
          </a:xfrm>
          <a:prstGeom prst="rect">
            <a:avLst/>
          </a:prstGeom>
          <a:noFill/>
          <a:ln>
            <a:noFill/>
          </a:ln>
        </p:spPr>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ree big ideas - Horizontal - Light">
  <p:cSld name="BLANK_1_1_1_1_1_1_1_1_1_1_1_1_1_1_2">
    <p:bg>
      <p:bgPr>
        <a:solidFill>
          <a:schemeClr val="accent6"/>
        </a:solidFill>
      </p:bgPr>
    </p:bg>
    <p:spTree>
      <p:nvGrpSpPr>
        <p:cNvPr id="36" name="Shape 36"/>
        <p:cNvGrpSpPr/>
        <p:nvPr/>
      </p:nvGrpSpPr>
      <p:grpSpPr>
        <a:xfrm>
          <a:off x="0" y="0"/>
          <a:ext cx="0" cy="0"/>
          <a:chOff x="0" y="0"/>
          <a:chExt cx="0" cy="0"/>
        </a:xfrm>
      </p:grpSpPr>
      <p:sp>
        <p:nvSpPr>
          <p:cNvPr id="37" name="Google Shape;37;p6"/>
          <p:cNvSpPr txBox="1"/>
          <p:nvPr>
            <p:ph idx="12" type="sldNum"/>
          </p:nvPr>
        </p:nvSpPr>
        <p:spPr>
          <a:xfrm>
            <a:off x="8227975" y="217725"/>
            <a:ext cx="548700" cy="234000"/>
          </a:xfrm>
          <a:prstGeom prst="rect">
            <a:avLst/>
          </a:prstGeom>
          <a:noFill/>
          <a:ln>
            <a:noFill/>
          </a:ln>
        </p:spPr>
        <p:txBody>
          <a:bodyPr anchorCtr="0" anchor="ctr" bIns="91425" lIns="0" spcFirstLastPara="1" rIns="0" wrap="square" tIns="91425">
            <a:noAutofit/>
          </a:bodyPr>
          <a:lstStyle>
            <a:lvl1pPr lvl="0" algn="r">
              <a:buNone/>
              <a:defRPr sz="700">
                <a:solidFill>
                  <a:schemeClr val="lt1"/>
                </a:solidFill>
                <a:latin typeface="DM Sans"/>
                <a:ea typeface="DM Sans"/>
                <a:cs typeface="DM Sans"/>
                <a:sym typeface="DM Sans"/>
              </a:defRPr>
            </a:lvl1pPr>
            <a:lvl2pPr lvl="1" algn="r">
              <a:buNone/>
              <a:defRPr sz="700">
                <a:solidFill>
                  <a:schemeClr val="lt1"/>
                </a:solidFill>
                <a:latin typeface="DM Sans"/>
                <a:ea typeface="DM Sans"/>
                <a:cs typeface="DM Sans"/>
                <a:sym typeface="DM Sans"/>
              </a:defRPr>
            </a:lvl2pPr>
            <a:lvl3pPr lvl="2" algn="r">
              <a:buNone/>
              <a:defRPr sz="700">
                <a:solidFill>
                  <a:schemeClr val="lt1"/>
                </a:solidFill>
                <a:latin typeface="DM Sans"/>
                <a:ea typeface="DM Sans"/>
                <a:cs typeface="DM Sans"/>
                <a:sym typeface="DM Sans"/>
              </a:defRPr>
            </a:lvl3pPr>
            <a:lvl4pPr lvl="3" algn="r">
              <a:buNone/>
              <a:defRPr sz="700">
                <a:solidFill>
                  <a:schemeClr val="lt1"/>
                </a:solidFill>
                <a:latin typeface="DM Sans"/>
                <a:ea typeface="DM Sans"/>
                <a:cs typeface="DM Sans"/>
                <a:sym typeface="DM Sans"/>
              </a:defRPr>
            </a:lvl4pPr>
            <a:lvl5pPr lvl="4" algn="r">
              <a:buNone/>
              <a:defRPr sz="700">
                <a:solidFill>
                  <a:schemeClr val="lt1"/>
                </a:solidFill>
                <a:latin typeface="DM Sans"/>
                <a:ea typeface="DM Sans"/>
                <a:cs typeface="DM Sans"/>
                <a:sym typeface="DM Sans"/>
              </a:defRPr>
            </a:lvl5pPr>
            <a:lvl6pPr lvl="5" algn="r">
              <a:buNone/>
              <a:defRPr sz="700">
                <a:solidFill>
                  <a:schemeClr val="lt1"/>
                </a:solidFill>
                <a:latin typeface="DM Sans"/>
                <a:ea typeface="DM Sans"/>
                <a:cs typeface="DM Sans"/>
                <a:sym typeface="DM Sans"/>
              </a:defRPr>
            </a:lvl6pPr>
            <a:lvl7pPr lvl="6" algn="r">
              <a:buNone/>
              <a:defRPr sz="700">
                <a:solidFill>
                  <a:schemeClr val="lt1"/>
                </a:solidFill>
                <a:latin typeface="DM Sans"/>
                <a:ea typeface="DM Sans"/>
                <a:cs typeface="DM Sans"/>
                <a:sym typeface="DM Sans"/>
              </a:defRPr>
            </a:lvl7pPr>
            <a:lvl8pPr lvl="7" algn="r">
              <a:buNone/>
              <a:defRPr sz="700">
                <a:solidFill>
                  <a:schemeClr val="lt1"/>
                </a:solidFill>
                <a:latin typeface="DM Sans"/>
                <a:ea typeface="DM Sans"/>
                <a:cs typeface="DM Sans"/>
                <a:sym typeface="DM Sans"/>
              </a:defRPr>
            </a:lvl8pPr>
            <a:lvl9pPr lvl="8" algn="r">
              <a:buNone/>
              <a:defRPr sz="700">
                <a:solidFill>
                  <a:schemeClr val="lt1"/>
                </a:solidFill>
                <a:latin typeface="DM Sans"/>
                <a:ea typeface="DM Sans"/>
                <a:cs typeface="DM Sans"/>
                <a:sym typeface="DM Sans"/>
              </a:defRPr>
            </a:lvl9pPr>
          </a:lstStyle>
          <a:p>
            <a:pPr indent="0" lvl="0" marL="0" rtl="0" algn="r">
              <a:spcBef>
                <a:spcPts val="0"/>
              </a:spcBef>
              <a:spcAft>
                <a:spcPts val="0"/>
              </a:spcAft>
              <a:buNone/>
            </a:pPr>
            <a:fld id="{00000000-1234-1234-1234-123412341234}" type="slidenum">
              <a:rPr lang="en"/>
              <a:t>‹#›</a:t>
            </a:fld>
            <a:endParaRPr u="sng"/>
          </a:p>
        </p:txBody>
      </p:sp>
      <p:sp>
        <p:nvSpPr>
          <p:cNvPr id="38" name="Google Shape;38;p6"/>
          <p:cNvSpPr txBox="1"/>
          <p:nvPr>
            <p:ph idx="1" type="subTitle"/>
          </p:nvPr>
        </p:nvSpPr>
        <p:spPr>
          <a:xfrm>
            <a:off x="361975" y="217725"/>
            <a:ext cx="4163100" cy="237600"/>
          </a:xfrm>
          <a:prstGeom prst="rect">
            <a:avLst/>
          </a:prstGeom>
        </p:spPr>
        <p:txBody>
          <a:bodyPr anchorCtr="0" anchor="ctr" bIns="0" lIns="0" spcFirstLastPara="1" rIns="0" wrap="square" tIns="0">
            <a:noAutofit/>
          </a:bodyPr>
          <a:lstStyle>
            <a:lvl1pPr lvl="0">
              <a:spcBef>
                <a:spcPts val="0"/>
              </a:spcBef>
              <a:spcAft>
                <a:spcPts val="0"/>
              </a:spcAft>
              <a:buSzPts val="700"/>
              <a:buFont typeface="DM Sans"/>
              <a:buNone/>
              <a:defRPr sz="700">
                <a:latin typeface="DM Sans"/>
                <a:ea typeface="DM Sans"/>
                <a:cs typeface="DM Sans"/>
                <a:sym typeface="DM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9" name="Google Shape;39;p6"/>
          <p:cNvSpPr txBox="1"/>
          <p:nvPr>
            <p:ph idx="2" type="body"/>
          </p:nvPr>
        </p:nvSpPr>
        <p:spPr>
          <a:xfrm>
            <a:off x="4845475" y="1361028"/>
            <a:ext cx="3382500" cy="431400"/>
          </a:xfrm>
          <a:prstGeom prst="rect">
            <a:avLst/>
          </a:prstGeom>
        </p:spPr>
        <p:txBody>
          <a:bodyPr anchorCtr="0" anchor="t" bIns="0" lIns="0" spcFirstLastPara="1" rIns="0" wrap="square" tIns="0">
            <a:spAutoFit/>
          </a:bodyPr>
          <a:lstStyle>
            <a:lvl1pPr indent="-292100" lvl="0" marL="457200">
              <a:spcBef>
                <a:spcPts val="0"/>
              </a:spcBef>
              <a:spcAft>
                <a:spcPts val="0"/>
              </a:spcAft>
              <a:buClr>
                <a:schemeClr val="lt1"/>
              </a:buClr>
              <a:buSzPts val="1000"/>
              <a:buFont typeface="DM Sans"/>
              <a:buChar char="●"/>
              <a:defRPr sz="1000"/>
            </a:lvl1pPr>
            <a:lvl2pPr indent="-292100" lvl="1" marL="914400">
              <a:spcBef>
                <a:spcPts val="800"/>
              </a:spcBef>
              <a:spcAft>
                <a:spcPts val="0"/>
              </a:spcAft>
              <a:buClr>
                <a:schemeClr val="lt1"/>
              </a:buClr>
              <a:buSzPts val="1000"/>
              <a:buFont typeface="DM Sans"/>
              <a:buChar char="○"/>
              <a:defRPr sz="1000"/>
            </a:lvl2pPr>
            <a:lvl3pPr indent="-292100" lvl="2" marL="1371600">
              <a:spcBef>
                <a:spcPts val="800"/>
              </a:spcBef>
              <a:spcAft>
                <a:spcPts val="0"/>
              </a:spcAft>
              <a:buClr>
                <a:schemeClr val="lt1"/>
              </a:buClr>
              <a:buSzPts val="1000"/>
              <a:buFont typeface="DM Sans"/>
              <a:buChar char="■"/>
              <a:defRPr sz="1000"/>
            </a:lvl3pPr>
            <a:lvl4pPr indent="-292100" lvl="3" marL="1828800">
              <a:spcBef>
                <a:spcPts val="800"/>
              </a:spcBef>
              <a:spcAft>
                <a:spcPts val="0"/>
              </a:spcAft>
              <a:buClr>
                <a:schemeClr val="lt1"/>
              </a:buClr>
              <a:buSzPts val="1000"/>
              <a:buFont typeface="DM Sans"/>
              <a:buChar char="●"/>
              <a:defRPr sz="1000"/>
            </a:lvl4pPr>
            <a:lvl5pPr indent="-292100" lvl="4" marL="2286000">
              <a:spcBef>
                <a:spcPts val="800"/>
              </a:spcBef>
              <a:spcAft>
                <a:spcPts val="0"/>
              </a:spcAft>
              <a:buClr>
                <a:schemeClr val="lt1"/>
              </a:buClr>
              <a:buSzPts val="1000"/>
              <a:buFont typeface="DM Sans"/>
              <a:buChar char="○"/>
              <a:defRPr sz="1000"/>
            </a:lvl5pPr>
            <a:lvl6pPr indent="-292100" lvl="5" marL="2743200">
              <a:spcBef>
                <a:spcPts val="800"/>
              </a:spcBef>
              <a:spcAft>
                <a:spcPts val="0"/>
              </a:spcAft>
              <a:buClr>
                <a:schemeClr val="lt1"/>
              </a:buClr>
              <a:buSzPts val="1000"/>
              <a:buFont typeface="DM Sans"/>
              <a:buChar char="■"/>
              <a:defRPr sz="1000"/>
            </a:lvl6pPr>
            <a:lvl7pPr indent="-292100" lvl="6" marL="3200400">
              <a:spcBef>
                <a:spcPts val="800"/>
              </a:spcBef>
              <a:spcAft>
                <a:spcPts val="0"/>
              </a:spcAft>
              <a:buClr>
                <a:schemeClr val="lt1"/>
              </a:buClr>
              <a:buSzPts val="1000"/>
              <a:buFont typeface="DM Sans"/>
              <a:buChar char="●"/>
              <a:defRPr sz="1000"/>
            </a:lvl7pPr>
            <a:lvl8pPr indent="-292100" lvl="7" marL="3657600">
              <a:spcBef>
                <a:spcPts val="800"/>
              </a:spcBef>
              <a:spcAft>
                <a:spcPts val="0"/>
              </a:spcAft>
              <a:buClr>
                <a:schemeClr val="lt1"/>
              </a:buClr>
              <a:buSzPts val="1000"/>
              <a:buFont typeface="DM Sans"/>
              <a:buChar char="○"/>
              <a:defRPr sz="1000"/>
            </a:lvl8pPr>
            <a:lvl9pPr indent="-292100" lvl="8" marL="4114800">
              <a:spcBef>
                <a:spcPts val="800"/>
              </a:spcBef>
              <a:spcAft>
                <a:spcPts val="800"/>
              </a:spcAft>
              <a:buClr>
                <a:schemeClr val="lt1"/>
              </a:buClr>
              <a:buSzPts val="1000"/>
              <a:buFont typeface="DM Sans"/>
              <a:buChar char="■"/>
              <a:defRPr sz="1000"/>
            </a:lvl9pPr>
          </a:lstStyle>
          <a:p/>
        </p:txBody>
      </p:sp>
      <p:sp>
        <p:nvSpPr>
          <p:cNvPr id="40" name="Google Shape;40;p6"/>
          <p:cNvSpPr txBox="1"/>
          <p:nvPr>
            <p:ph idx="3" type="subTitle"/>
          </p:nvPr>
        </p:nvSpPr>
        <p:spPr>
          <a:xfrm>
            <a:off x="4845475" y="1028377"/>
            <a:ext cx="3382500" cy="237600"/>
          </a:xfrm>
          <a:prstGeom prst="rect">
            <a:avLst/>
          </a:prstGeom>
        </p:spPr>
        <p:txBody>
          <a:bodyPr anchorCtr="0" anchor="t" bIns="0" lIns="0" spcFirstLastPara="1" rIns="0" wrap="square" tIns="0">
            <a:spAutoFit/>
          </a:bodyPr>
          <a:lstStyle>
            <a:lvl1pPr lvl="0">
              <a:spcBef>
                <a:spcPts val="0"/>
              </a:spcBef>
              <a:spcAft>
                <a:spcPts val="0"/>
              </a:spcAft>
              <a:buSzPts val="1400"/>
              <a:buNone/>
              <a:defRPr/>
            </a:lvl1pPr>
            <a:lvl2pPr lvl="1">
              <a:spcBef>
                <a:spcPts val="0"/>
              </a:spcBef>
              <a:spcAft>
                <a:spcPts val="0"/>
              </a:spcAft>
              <a:buSzPts val="1600"/>
              <a:buFont typeface="DM Sans Light"/>
              <a:buNone/>
              <a:defRPr sz="1600">
                <a:latin typeface="DM Sans Light"/>
                <a:ea typeface="DM Sans Light"/>
                <a:cs typeface="DM Sans Light"/>
                <a:sym typeface="DM Sans Light"/>
              </a:defRPr>
            </a:lvl2pPr>
            <a:lvl3pPr lvl="2">
              <a:spcBef>
                <a:spcPts val="0"/>
              </a:spcBef>
              <a:spcAft>
                <a:spcPts val="0"/>
              </a:spcAft>
              <a:buSzPts val="1600"/>
              <a:buFont typeface="DM Sans Light"/>
              <a:buNone/>
              <a:defRPr sz="1600">
                <a:latin typeface="DM Sans Light"/>
                <a:ea typeface="DM Sans Light"/>
                <a:cs typeface="DM Sans Light"/>
                <a:sym typeface="DM Sans Light"/>
              </a:defRPr>
            </a:lvl3pPr>
            <a:lvl4pPr lvl="3">
              <a:spcBef>
                <a:spcPts val="0"/>
              </a:spcBef>
              <a:spcAft>
                <a:spcPts val="0"/>
              </a:spcAft>
              <a:buSzPts val="1600"/>
              <a:buFont typeface="DM Sans Light"/>
              <a:buNone/>
              <a:defRPr sz="1600">
                <a:latin typeface="DM Sans Light"/>
                <a:ea typeface="DM Sans Light"/>
                <a:cs typeface="DM Sans Light"/>
                <a:sym typeface="DM Sans Light"/>
              </a:defRPr>
            </a:lvl4pPr>
            <a:lvl5pPr lvl="4">
              <a:spcBef>
                <a:spcPts val="0"/>
              </a:spcBef>
              <a:spcAft>
                <a:spcPts val="0"/>
              </a:spcAft>
              <a:buSzPts val="1600"/>
              <a:buFont typeface="DM Sans Light"/>
              <a:buNone/>
              <a:defRPr sz="1600">
                <a:latin typeface="DM Sans Light"/>
                <a:ea typeface="DM Sans Light"/>
                <a:cs typeface="DM Sans Light"/>
                <a:sym typeface="DM Sans Light"/>
              </a:defRPr>
            </a:lvl5pPr>
            <a:lvl6pPr lvl="5">
              <a:spcBef>
                <a:spcPts val="0"/>
              </a:spcBef>
              <a:spcAft>
                <a:spcPts val="0"/>
              </a:spcAft>
              <a:buSzPts val="1600"/>
              <a:buFont typeface="DM Sans Light"/>
              <a:buNone/>
              <a:defRPr sz="1600">
                <a:latin typeface="DM Sans Light"/>
                <a:ea typeface="DM Sans Light"/>
                <a:cs typeface="DM Sans Light"/>
                <a:sym typeface="DM Sans Light"/>
              </a:defRPr>
            </a:lvl6pPr>
            <a:lvl7pPr lvl="6">
              <a:spcBef>
                <a:spcPts val="0"/>
              </a:spcBef>
              <a:spcAft>
                <a:spcPts val="0"/>
              </a:spcAft>
              <a:buSzPts val="1600"/>
              <a:buFont typeface="DM Sans Light"/>
              <a:buNone/>
              <a:defRPr sz="1600">
                <a:latin typeface="DM Sans Light"/>
                <a:ea typeface="DM Sans Light"/>
                <a:cs typeface="DM Sans Light"/>
                <a:sym typeface="DM Sans Light"/>
              </a:defRPr>
            </a:lvl7pPr>
            <a:lvl8pPr lvl="7">
              <a:spcBef>
                <a:spcPts val="0"/>
              </a:spcBef>
              <a:spcAft>
                <a:spcPts val="0"/>
              </a:spcAft>
              <a:buSzPts val="1600"/>
              <a:buFont typeface="DM Sans Light"/>
              <a:buNone/>
              <a:defRPr sz="1600">
                <a:latin typeface="DM Sans Light"/>
                <a:ea typeface="DM Sans Light"/>
                <a:cs typeface="DM Sans Light"/>
                <a:sym typeface="DM Sans Light"/>
              </a:defRPr>
            </a:lvl8pPr>
            <a:lvl9pPr lvl="8">
              <a:spcBef>
                <a:spcPts val="0"/>
              </a:spcBef>
              <a:spcAft>
                <a:spcPts val="0"/>
              </a:spcAft>
              <a:buSzPts val="1600"/>
              <a:buFont typeface="DM Sans Light"/>
              <a:buNone/>
              <a:defRPr sz="1600">
                <a:latin typeface="DM Sans Light"/>
                <a:ea typeface="DM Sans Light"/>
                <a:cs typeface="DM Sans Light"/>
                <a:sym typeface="DM Sans Light"/>
              </a:defRPr>
            </a:lvl9pPr>
          </a:lstStyle>
          <a:p/>
        </p:txBody>
      </p:sp>
      <p:sp>
        <p:nvSpPr>
          <p:cNvPr id="41" name="Google Shape;41;p6"/>
          <p:cNvSpPr txBox="1"/>
          <p:nvPr>
            <p:ph idx="4" type="body"/>
          </p:nvPr>
        </p:nvSpPr>
        <p:spPr>
          <a:xfrm>
            <a:off x="4845475" y="2595865"/>
            <a:ext cx="3382500" cy="431400"/>
          </a:xfrm>
          <a:prstGeom prst="rect">
            <a:avLst/>
          </a:prstGeom>
        </p:spPr>
        <p:txBody>
          <a:bodyPr anchorCtr="0" anchor="t" bIns="0" lIns="0" spcFirstLastPara="1" rIns="0" wrap="square" tIns="0">
            <a:spAutoFit/>
          </a:bodyPr>
          <a:lstStyle>
            <a:lvl1pPr indent="-292100" lvl="0" marL="457200">
              <a:spcBef>
                <a:spcPts val="0"/>
              </a:spcBef>
              <a:spcAft>
                <a:spcPts val="0"/>
              </a:spcAft>
              <a:buClr>
                <a:schemeClr val="dk1"/>
              </a:buClr>
              <a:buSzPts val="1000"/>
              <a:buFont typeface="DM Sans"/>
              <a:buChar char="●"/>
              <a:defRPr sz="1000">
                <a:solidFill>
                  <a:schemeClr val="dk1"/>
                </a:solidFill>
              </a:defRPr>
            </a:lvl1pPr>
            <a:lvl2pPr indent="-292100" lvl="1" marL="914400">
              <a:spcBef>
                <a:spcPts val="800"/>
              </a:spcBef>
              <a:spcAft>
                <a:spcPts val="0"/>
              </a:spcAft>
              <a:buClr>
                <a:schemeClr val="dk1"/>
              </a:buClr>
              <a:buSzPts val="1000"/>
              <a:buFont typeface="DM Sans"/>
              <a:buChar char="○"/>
              <a:defRPr sz="1000">
                <a:solidFill>
                  <a:schemeClr val="dk1"/>
                </a:solidFill>
              </a:defRPr>
            </a:lvl2pPr>
            <a:lvl3pPr indent="-292100" lvl="2" marL="1371600">
              <a:spcBef>
                <a:spcPts val="800"/>
              </a:spcBef>
              <a:spcAft>
                <a:spcPts val="0"/>
              </a:spcAft>
              <a:buClr>
                <a:schemeClr val="dk1"/>
              </a:buClr>
              <a:buSzPts val="1000"/>
              <a:buFont typeface="DM Sans"/>
              <a:buChar char="■"/>
              <a:defRPr sz="1000">
                <a:solidFill>
                  <a:schemeClr val="dk1"/>
                </a:solidFill>
              </a:defRPr>
            </a:lvl3pPr>
            <a:lvl4pPr indent="-292100" lvl="3" marL="1828800">
              <a:spcBef>
                <a:spcPts val="800"/>
              </a:spcBef>
              <a:spcAft>
                <a:spcPts val="0"/>
              </a:spcAft>
              <a:buClr>
                <a:schemeClr val="dk1"/>
              </a:buClr>
              <a:buSzPts val="1000"/>
              <a:buFont typeface="DM Sans"/>
              <a:buChar char="●"/>
              <a:defRPr sz="1000">
                <a:solidFill>
                  <a:schemeClr val="dk1"/>
                </a:solidFill>
              </a:defRPr>
            </a:lvl4pPr>
            <a:lvl5pPr indent="-292100" lvl="4" marL="2286000">
              <a:spcBef>
                <a:spcPts val="800"/>
              </a:spcBef>
              <a:spcAft>
                <a:spcPts val="0"/>
              </a:spcAft>
              <a:buClr>
                <a:schemeClr val="dk1"/>
              </a:buClr>
              <a:buSzPts val="1000"/>
              <a:buFont typeface="DM Sans"/>
              <a:buChar char="○"/>
              <a:defRPr sz="1000">
                <a:solidFill>
                  <a:schemeClr val="dk1"/>
                </a:solidFill>
              </a:defRPr>
            </a:lvl5pPr>
            <a:lvl6pPr indent="-292100" lvl="5" marL="2743200">
              <a:spcBef>
                <a:spcPts val="800"/>
              </a:spcBef>
              <a:spcAft>
                <a:spcPts val="0"/>
              </a:spcAft>
              <a:buClr>
                <a:schemeClr val="dk1"/>
              </a:buClr>
              <a:buSzPts val="1000"/>
              <a:buFont typeface="DM Sans"/>
              <a:buChar char="■"/>
              <a:defRPr sz="1000">
                <a:solidFill>
                  <a:schemeClr val="dk1"/>
                </a:solidFill>
              </a:defRPr>
            </a:lvl6pPr>
            <a:lvl7pPr indent="-292100" lvl="6" marL="3200400">
              <a:spcBef>
                <a:spcPts val="800"/>
              </a:spcBef>
              <a:spcAft>
                <a:spcPts val="0"/>
              </a:spcAft>
              <a:buClr>
                <a:schemeClr val="dk1"/>
              </a:buClr>
              <a:buSzPts val="1000"/>
              <a:buFont typeface="DM Sans"/>
              <a:buChar char="●"/>
              <a:defRPr sz="1000">
                <a:solidFill>
                  <a:schemeClr val="dk1"/>
                </a:solidFill>
              </a:defRPr>
            </a:lvl7pPr>
            <a:lvl8pPr indent="-292100" lvl="7" marL="3657600">
              <a:spcBef>
                <a:spcPts val="800"/>
              </a:spcBef>
              <a:spcAft>
                <a:spcPts val="0"/>
              </a:spcAft>
              <a:buClr>
                <a:schemeClr val="dk1"/>
              </a:buClr>
              <a:buSzPts val="1000"/>
              <a:buFont typeface="DM Sans"/>
              <a:buChar char="○"/>
              <a:defRPr sz="1000">
                <a:solidFill>
                  <a:schemeClr val="dk1"/>
                </a:solidFill>
              </a:defRPr>
            </a:lvl8pPr>
            <a:lvl9pPr indent="-292100" lvl="8" marL="4114800">
              <a:spcBef>
                <a:spcPts val="800"/>
              </a:spcBef>
              <a:spcAft>
                <a:spcPts val="800"/>
              </a:spcAft>
              <a:buClr>
                <a:schemeClr val="dk1"/>
              </a:buClr>
              <a:buSzPts val="1000"/>
              <a:buFont typeface="DM Sans"/>
              <a:buChar char="■"/>
              <a:defRPr sz="1000">
                <a:solidFill>
                  <a:schemeClr val="dk1"/>
                </a:solidFill>
              </a:defRPr>
            </a:lvl9pPr>
          </a:lstStyle>
          <a:p/>
        </p:txBody>
      </p:sp>
      <p:sp>
        <p:nvSpPr>
          <p:cNvPr id="42" name="Google Shape;42;p6"/>
          <p:cNvSpPr txBox="1"/>
          <p:nvPr>
            <p:ph idx="5" type="subTitle"/>
          </p:nvPr>
        </p:nvSpPr>
        <p:spPr>
          <a:xfrm>
            <a:off x="4845475" y="2263215"/>
            <a:ext cx="3382500" cy="237600"/>
          </a:xfrm>
          <a:prstGeom prst="rect">
            <a:avLst/>
          </a:prstGeom>
        </p:spPr>
        <p:txBody>
          <a:bodyPr anchorCtr="0" anchor="t" bIns="0" lIns="0" spcFirstLastPara="1" rIns="0" wrap="square" tIns="0">
            <a:spAutoFit/>
          </a:bodyPr>
          <a:lstStyle>
            <a:lvl1pPr lvl="0">
              <a:spcBef>
                <a:spcPts val="0"/>
              </a:spcBef>
              <a:spcAft>
                <a:spcPts val="0"/>
              </a:spcAft>
              <a:buClr>
                <a:schemeClr val="dk1"/>
              </a:buClr>
              <a:buSzPts val="1400"/>
              <a:buNone/>
              <a:defRPr>
                <a:solidFill>
                  <a:schemeClr val="dk1"/>
                </a:solidFill>
              </a:defRPr>
            </a:lvl1pPr>
            <a:lvl2pPr lvl="1">
              <a:spcBef>
                <a:spcPts val="0"/>
              </a:spcBef>
              <a:spcAft>
                <a:spcPts val="0"/>
              </a:spcAft>
              <a:buClr>
                <a:schemeClr val="dk1"/>
              </a:buClr>
              <a:buSzPts val="1600"/>
              <a:buFont typeface="DM Sans Light"/>
              <a:buNone/>
              <a:defRPr sz="1600">
                <a:solidFill>
                  <a:schemeClr val="dk1"/>
                </a:solidFill>
                <a:latin typeface="DM Sans Light"/>
                <a:ea typeface="DM Sans Light"/>
                <a:cs typeface="DM Sans Light"/>
                <a:sym typeface="DM Sans Light"/>
              </a:defRPr>
            </a:lvl2pPr>
            <a:lvl3pPr lvl="2">
              <a:spcBef>
                <a:spcPts val="0"/>
              </a:spcBef>
              <a:spcAft>
                <a:spcPts val="0"/>
              </a:spcAft>
              <a:buClr>
                <a:schemeClr val="dk1"/>
              </a:buClr>
              <a:buSzPts val="1600"/>
              <a:buFont typeface="DM Sans Light"/>
              <a:buNone/>
              <a:defRPr sz="1600">
                <a:solidFill>
                  <a:schemeClr val="dk1"/>
                </a:solidFill>
                <a:latin typeface="DM Sans Light"/>
                <a:ea typeface="DM Sans Light"/>
                <a:cs typeface="DM Sans Light"/>
                <a:sym typeface="DM Sans Light"/>
              </a:defRPr>
            </a:lvl3pPr>
            <a:lvl4pPr lvl="3">
              <a:spcBef>
                <a:spcPts val="0"/>
              </a:spcBef>
              <a:spcAft>
                <a:spcPts val="0"/>
              </a:spcAft>
              <a:buClr>
                <a:schemeClr val="dk1"/>
              </a:buClr>
              <a:buSzPts val="1600"/>
              <a:buFont typeface="DM Sans Light"/>
              <a:buNone/>
              <a:defRPr sz="1600">
                <a:solidFill>
                  <a:schemeClr val="dk1"/>
                </a:solidFill>
                <a:latin typeface="DM Sans Light"/>
                <a:ea typeface="DM Sans Light"/>
                <a:cs typeface="DM Sans Light"/>
                <a:sym typeface="DM Sans Light"/>
              </a:defRPr>
            </a:lvl4pPr>
            <a:lvl5pPr lvl="4">
              <a:spcBef>
                <a:spcPts val="0"/>
              </a:spcBef>
              <a:spcAft>
                <a:spcPts val="0"/>
              </a:spcAft>
              <a:buClr>
                <a:schemeClr val="dk1"/>
              </a:buClr>
              <a:buSzPts val="1600"/>
              <a:buFont typeface="DM Sans Light"/>
              <a:buNone/>
              <a:defRPr sz="1600">
                <a:solidFill>
                  <a:schemeClr val="dk1"/>
                </a:solidFill>
                <a:latin typeface="DM Sans Light"/>
                <a:ea typeface="DM Sans Light"/>
                <a:cs typeface="DM Sans Light"/>
                <a:sym typeface="DM Sans Light"/>
              </a:defRPr>
            </a:lvl5pPr>
            <a:lvl6pPr lvl="5">
              <a:spcBef>
                <a:spcPts val="0"/>
              </a:spcBef>
              <a:spcAft>
                <a:spcPts val="0"/>
              </a:spcAft>
              <a:buClr>
                <a:schemeClr val="dk1"/>
              </a:buClr>
              <a:buSzPts val="1600"/>
              <a:buFont typeface="DM Sans Light"/>
              <a:buNone/>
              <a:defRPr sz="1600">
                <a:solidFill>
                  <a:schemeClr val="dk1"/>
                </a:solidFill>
                <a:latin typeface="DM Sans Light"/>
                <a:ea typeface="DM Sans Light"/>
                <a:cs typeface="DM Sans Light"/>
                <a:sym typeface="DM Sans Light"/>
              </a:defRPr>
            </a:lvl6pPr>
            <a:lvl7pPr lvl="6">
              <a:spcBef>
                <a:spcPts val="0"/>
              </a:spcBef>
              <a:spcAft>
                <a:spcPts val="0"/>
              </a:spcAft>
              <a:buClr>
                <a:schemeClr val="dk1"/>
              </a:buClr>
              <a:buSzPts val="1600"/>
              <a:buFont typeface="DM Sans Light"/>
              <a:buNone/>
              <a:defRPr sz="1600">
                <a:solidFill>
                  <a:schemeClr val="dk1"/>
                </a:solidFill>
                <a:latin typeface="DM Sans Light"/>
                <a:ea typeface="DM Sans Light"/>
                <a:cs typeface="DM Sans Light"/>
                <a:sym typeface="DM Sans Light"/>
              </a:defRPr>
            </a:lvl7pPr>
            <a:lvl8pPr lvl="7">
              <a:spcBef>
                <a:spcPts val="0"/>
              </a:spcBef>
              <a:spcAft>
                <a:spcPts val="0"/>
              </a:spcAft>
              <a:buClr>
                <a:schemeClr val="dk1"/>
              </a:buClr>
              <a:buSzPts val="1600"/>
              <a:buFont typeface="DM Sans Light"/>
              <a:buNone/>
              <a:defRPr sz="1600">
                <a:solidFill>
                  <a:schemeClr val="dk1"/>
                </a:solidFill>
                <a:latin typeface="DM Sans Light"/>
                <a:ea typeface="DM Sans Light"/>
                <a:cs typeface="DM Sans Light"/>
                <a:sym typeface="DM Sans Light"/>
              </a:defRPr>
            </a:lvl8pPr>
            <a:lvl9pPr lvl="8">
              <a:spcBef>
                <a:spcPts val="0"/>
              </a:spcBef>
              <a:spcAft>
                <a:spcPts val="0"/>
              </a:spcAft>
              <a:buClr>
                <a:schemeClr val="dk1"/>
              </a:buClr>
              <a:buSzPts val="1600"/>
              <a:buFont typeface="DM Sans Light"/>
              <a:buNone/>
              <a:defRPr sz="1600">
                <a:solidFill>
                  <a:schemeClr val="dk1"/>
                </a:solidFill>
                <a:latin typeface="DM Sans Light"/>
                <a:ea typeface="DM Sans Light"/>
                <a:cs typeface="DM Sans Light"/>
                <a:sym typeface="DM Sans Light"/>
              </a:defRPr>
            </a:lvl9pPr>
          </a:lstStyle>
          <a:p/>
        </p:txBody>
      </p:sp>
      <p:sp>
        <p:nvSpPr>
          <p:cNvPr id="43" name="Google Shape;43;p6"/>
          <p:cNvSpPr txBox="1"/>
          <p:nvPr>
            <p:ph idx="6" type="body"/>
          </p:nvPr>
        </p:nvSpPr>
        <p:spPr>
          <a:xfrm>
            <a:off x="4845475" y="3870078"/>
            <a:ext cx="3382500" cy="431400"/>
          </a:xfrm>
          <a:prstGeom prst="rect">
            <a:avLst/>
          </a:prstGeom>
        </p:spPr>
        <p:txBody>
          <a:bodyPr anchorCtr="0" anchor="t" bIns="0" lIns="0" spcFirstLastPara="1" rIns="0" wrap="square" tIns="0">
            <a:spAutoFit/>
          </a:bodyPr>
          <a:lstStyle>
            <a:lvl1pPr indent="-292100" lvl="0" marL="457200">
              <a:lnSpc>
                <a:spcPct val="100000"/>
              </a:lnSpc>
              <a:spcBef>
                <a:spcPts val="0"/>
              </a:spcBef>
              <a:spcAft>
                <a:spcPts val="0"/>
              </a:spcAft>
              <a:buClr>
                <a:schemeClr val="dk1"/>
              </a:buClr>
              <a:buSzPts val="1000"/>
              <a:buFont typeface="DM Sans"/>
              <a:buChar char="●"/>
              <a:defRPr sz="1000">
                <a:solidFill>
                  <a:schemeClr val="dk1"/>
                </a:solidFill>
              </a:defRPr>
            </a:lvl1pPr>
            <a:lvl2pPr indent="-292100" lvl="1" marL="914400">
              <a:lnSpc>
                <a:spcPct val="100000"/>
              </a:lnSpc>
              <a:spcBef>
                <a:spcPts val="800"/>
              </a:spcBef>
              <a:spcAft>
                <a:spcPts val="0"/>
              </a:spcAft>
              <a:buClr>
                <a:schemeClr val="dk1"/>
              </a:buClr>
              <a:buSzPts val="1000"/>
              <a:buFont typeface="DM Sans"/>
              <a:buChar char="○"/>
              <a:defRPr sz="1000">
                <a:solidFill>
                  <a:schemeClr val="dk1"/>
                </a:solidFill>
              </a:defRPr>
            </a:lvl2pPr>
            <a:lvl3pPr indent="-292100" lvl="2" marL="1371600">
              <a:lnSpc>
                <a:spcPct val="100000"/>
              </a:lnSpc>
              <a:spcBef>
                <a:spcPts val="800"/>
              </a:spcBef>
              <a:spcAft>
                <a:spcPts val="0"/>
              </a:spcAft>
              <a:buClr>
                <a:schemeClr val="dk1"/>
              </a:buClr>
              <a:buSzPts val="1000"/>
              <a:buFont typeface="DM Sans"/>
              <a:buChar char="■"/>
              <a:defRPr sz="1000">
                <a:solidFill>
                  <a:schemeClr val="dk1"/>
                </a:solidFill>
              </a:defRPr>
            </a:lvl3pPr>
            <a:lvl4pPr indent="-292100" lvl="3" marL="1828800">
              <a:lnSpc>
                <a:spcPct val="100000"/>
              </a:lnSpc>
              <a:spcBef>
                <a:spcPts val="800"/>
              </a:spcBef>
              <a:spcAft>
                <a:spcPts val="0"/>
              </a:spcAft>
              <a:buClr>
                <a:schemeClr val="dk1"/>
              </a:buClr>
              <a:buSzPts val="1000"/>
              <a:buFont typeface="DM Sans"/>
              <a:buChar char="●"/>
              <a:defRPr sz="1000">
                <a:solidFill>
                  <a:schemeClr val="dk1"/>
                </a:solidFill>
              </a:defRPr>
            </a:lvl4pPr>
            <a:lvl5pPr indent="-292100" lvl="4" marL="2286000">
              <a:lnSpc>
                <a:spcPct val="100000"/>
              </a:lnSpc>
              <a:spcBef>
                <a:spcPts val="800"/>
              </a:spcBef>
              <a:spcAft>
                <a:spcPts val="0"/>
              </a:spcAft>
              <a:buClr>
                <a:schemeClr val="dk1"/>
              </a:buClr>
              <a:buSzPts val="1000"/>
              <a:buFont typeface="DM Sans"/>
              <a:buChar char="○"/>
              <a:defRPr sz="1000">
                <a:solidFill>
                  <a:schemeClr val="dk1"/>
                </a:solidFill>
              </a:defRPr>
            </a:lvl5pPr>
            <a:lvl6pPr indent="-292100" lvl="5" marL="2743200">
              <a:lnSpc>
                <a:spcPct val="100000"/>
              </a:lnSpc>
              <a:spcBef>
                <a:spcPts val="800"/>
              </a:spcBef>
              <a:spcAft>
                <a:spcPts val="0"/>
              </a:spcAft>
              <a:buClr>
                <a:schemeClr val="dk1"/>
              </a:buClr>
              <a:buSzPts val="1000"/>
              <a:buFont typeface="DM Sans"/>
              <a:buChar char="■"/>
              <a:defRPr sz="1000">
                <a:solidFill>
                  <a:schemeClr val="dk1"/>
                </a:solidFill>
              </a:defRPr>
            </a:lvl6pPr>
            <a:lvl7pPr indent="-292100" lvl="6" marL="3200400">
              <a:lnSpc>
                <a:spcPct val="100000"/>
              </a:lnSpc>
              <a:spcBef>
                <a:spcPts val="800"/>
              </a:spcBef>
              <a:spcAft>
                <a:spcPts val="0"/>
              </a:spcAft>
              <a:buClr>
                <a:schemeClr val="dk1"/>
              </a:buClr>
              <a:buSzPts val="1000"/>
              <a:buFont typeface="DM Sans"/>
              <a:buChar char="●"/>
              <a:defRPr sz="1000">
                <a:solidFill>
                  <a:schemeClr val="dk1"/>
                </a:solidFill>
              </a:defRPr>
            </a:lvl7pPr>
            <a:lvl8pPr indent="-292100" lvl="7" marL="3657600">
              <a:lnSpc>
                <a:spcPct val="100000"/>
              </a:lnSpc>
              <a:spcBef>
                <a:spcPts val="800"/>
              </a:spcBef>
              <a:spcAft>
                <a:spcPts val="0"/>
              </a:spcAft>
              <a:buClr>
                <a:schemeClr val="dk1"/>
              </a:buClr>
              <a:buSzPts val="1000"/>
              <a:buFont typeface="DM Sans"/>
              <a:buChar char="○"/>
              <a:defRPr sz="1000">
                <a:solidFill>
                  <a:schemeClr val="dk1"/>
                </a:solidFill>
              </a:defRPr>
            </a:lvl8pPr>
            <a:lvl9pPr indent="-292100" lvl="8" marL="4114800">
              <a:lnSpc>
                <a:spcPct val="100000"/>
              </a:lnSpc>
              <a:spcBef>
                <a:spcPts val="800"/>
              </a:spcBef>
              <a:spcAft>
                <a:spcPts val="800"/>
              </a:spcAft>
              <a:buClr>
                <a:schemeClr val="dk1"/>
              </a:buClr>
              <a:buSzPts val="1000"/>
              <a:buFont typeface="DM Sans"/>
              <a:buChar char="■"/>
              <a:defRPr sz="1000">
                <a:solidFill>
                  <a:schemeClr val="dk1"/>
                </a:solidFill>
              </a:defRPr>
            </a:lvl9pPr>
          </a:lstStyle>
          <a:p/>
        </p:txBody>
      </p:sp>
      <p:sp>
        <p:nvSpPr>
          <p:cNvPr id="44" name="Google Shape;44;p6"/>
          <p:cNvSpPr txBox="1"/>
          <p:nvPr>
            <p:ph idx="7" type="subTitle"/>
          </p:nvPr>
        </p:nvSpPr>
        <p:spPr>
          <a:xfrm>
            <a:off x="4845475" y="3537427"/>
            <a:ext cx="3382500" cy="237600"/>
          </a:xfrm>
          <a:prstGeom prst="rect">
            <a:avLst/>
          </a:prstGeom>
        </p:spPr>
        <p:txBody>
          <a:bodyPr anchorCtr="0" anchor="t" bIns="0" lIns="0" spcFirstLastPara="1" rIns="0" wrap="square" tIns="0">
            <a:spAutoFit/>
          </a:bodyPr>
          <a:lstStyle>
            <a:lvl1pPr lvl="0">
              <a:spcBef>
                <a:spcPts val="0"/>
              </a:spcBef>
              <a:spcAft>
                <a:spcPts val="0"/>
              </a:spcAft>
              <a:buClr>
                <a:schemeClr val="dk1"/>
              </a:buClr>
              <a:buSzPts val="1400"/>
              <a:buNone/>
              <a:defRPr>
                <a:solidFill>
                  <a:schemeClr val="dk1"/>
                </a:solidFill>
              </a:defRPr>
            </a:lvl1pPr>
            <a:lvl2pPr lvl="1">
              <a:spcBef>
                <a:spcPts val="0"/>
              </a:spcBef>
              <a:spcAft>
                <a:spcPts val="0"/>
              </a:spcAft>
              <a:buClr>
                <a:schemeClr val="dk1"/>
              </a:buClr>
              <a:buSzPts val="1600"/>
              <a:buFont typeface="DM Sans Light"/>
              <a:buNone/>
              <a:defRPr sz="1600">
                <a:solidFill>
                  <a:schemeClr val="dk1"/>
                </a:solidFill>
                <a:latin typeface="DM Sans Light"/>
                <a:ea typeface="DM Sans Light"/>
                <a:cs typeface="DM Sans Light"/>
                <a:sym typeface="DM Sans Light"/>
              </a:defRPr>
            </a:lvl2pPr>
            <a:lvl3pPr lvl="2">
              <a:spcBef>
                <a:spcPts val="0"/>
              </a:spcBef>
              <a:spcAft>
                <a:spcPts val="0"/>
              </a:spcAft>
              <a:buClr>
                <a:schemeClr val="dk1"/>
              </a:buClr>
              <a:buSzPts val="1600"/>
              <a:buFont typeface="DM Sans Light"/>
              <a:buNone/>
              <a:defRPr sz="1600">
                <a:solidFill>
                  <a:schemeClr val="dk1"/>
                </a:solidFill>
                <a:latin typeface="DM Sans Light"/>
                <a:ea typeface="DM Sans Light"/>
                <a:cs typeface="DM Sans Light"/>
                <a:sym typeface="DM Sans Light"/>
              </a:defRPr>
            </a:lvl3pPr>
            <a:lvl4pPr lvl="3">
              <a:spcBef>
                <a:spcPts val="0"/>
              </a:spcBef>
              <a:spcAft>
                <a:spcPts val="0"/>
              </a:spcAft>
              <a:buClr>
                <a:schemeClr val="dk1"/>
              </a:buClr>
              <a:buSzPts val="1600"/>
              <a:buFont typeface="DM Sans Light"/>
              <a:buNone/>
              <a:defRPr sz="1600">
                <a:solidFill>
                  <a:schemeClr val="dk1"/>
                </a:solidFill>
                <a:latin typeface="DM Sans Light"/>
                <a:ea typeface="DM Sans Light"/>
                <a:cs typeface="DM Sans Light"/>
                <a:sym typeface="DM Sans Light"/>
              </a:defRPr>
            </a:lvl4pPr>
            <a:lvl5pPr lvl="4">
              <a:spcBef>
                <a:spcPts val="0"/>
              </a:spcBef>
              <a:spcAft>
                <a:spcPts val="0"/>
              </a:spcAft>
              <a:buClr>
                <a:schemeClr val="dk1"/>
              </a:buClr>
              <a:buSzPts val="1600"/>
              <a:buFont typeface="DM Sans Light"/>
              <a:buNone/>
              <a:defRPr sz="1600">
                <a:solidFill>
                  <a:schemeClr val="dk1"/>
                </a:solidFill>
                <a:latin typeface="DM Sans Light"/>
                <a:ea typeface="DM Sans Light"/>
                <a:cs typeface="DM Sans Light"/>
                <a:sym typeface="DM Sans Light"/>
              </a:defRPr>
            </a:lvl5pPr>
            <a:lvl6pPr lvl="5">
              <a:spcBef>
                <a:spcPts val="0"/>
              </a:spcBef>
              <a:spcAft>
                <a:spcPts val="0"/>
              </a:spcAft>
              <a:buClr>
                <a:schemeClr val="dk1"/>
              </a:buClr>
              <a:buSzPts val="1600"/>
              <a:buFont typeface="DM Sans Light"/>
              <a:buNone/>
              <a:defRPr sz="1600">
                <a:solidFill>
                  <a:schemeClr val="dk1"/>
                </a:solidFill>
                <a:latin typeface="DM Sans Light"/>
                <a:ea typeface="DM Sans Light"/>
                <a:cs typeface="DM Sans Light"/>
                <a:sym typeface="DM Sans Light"/>
              </a:defRPr>
            </a:lvl6pPr>
            <a:lvl7pPr lvl="6">
              <a:spcBef>
                <a:spcPts val="0"/>
              </a:spcBef>
              <a:spcAft>
                <a:spcPts val="0"/>
              </a:spcAft>
              <a:buClr>
                <a:schemeClr val="dk1"/>
              </a:buClr>
              <a:buSzPts val="1600"/>
              <a:buFont typeface="DM Sans Light"/>
              <a:buNone/>
              <a:defRPr sz="1600">
                <a:solidFill>
                  <a:schemeClr val="dk1"/>
                </a:solidFill>
                <a:latin typeface="DM Sans Light"/>
                <a:ea typeface="DM Sans Light"/>
                <a:cs typeface="DM Sans Light"/>
                <a:sym typeface="DM Sans Light"/>
              </a:defRPr>
            </a:lvl7pPr>
            <a:lvl8pPr lvl="7">
              <a:spcBef>
                <a:spcPts val="0"/>
              </a:spcBef>
              <a:spcAft>
                <a:spcPts val="0"/>
              </a:spcAft>
              <a:buClr>
                <a:schemeClr val="dk1"/>
              </a:buClr>
              <a:buSzPts val="1600"/>
              <a:buFont typeface="DM Sans Light"/>
              <a:buNone/>
              <a:defRPr sz="1600">
                <a:solidFill>
                  <a:schemeClr val="dk1"/>
                </a:solidFill>
                <a:latin typeface="DM Sans Light"/>
                <a:ea typeface="DM Sans Light"/>
                <a:cs typeface="DM Sans Light"/>
                <a:sym typeface="DM Sans Light"/>
              </a:defRPr>
            </a:lvl8pPr>
            <a:lvl9pPr lvl="8">
              <a:spcBef>
                <a:spcPts val="0"/>
              </a:spcBef>
              <a:spcAft>
                <a:spcPts val="0"/>
              </a:spcAft>
              <a:buClr>
                <a:schemeClr val="dk1"/>
              </a:buClr>
              <a:buSzPts val="1600"/>
              <a:buFont typeface="DM Sans Light"/>
              <a:buNone/>
              <a:defRPr sz="1600">
                <a:solidFill>
                  <a:schemeClr val="dk1"/>
                </a:solidFill>
                <a:latin typeface="DM Sans Light"/>
                <a:ea typeface="DM Sans Light"/>
                <a:cs typeface="DM Sans Light"/>
                <a:sym typeface="DM Sans Light"/>
              </a:defRPr>
            </a:lvl9pPr>
          </a:lstStyle>
          <a:p/>
        </p:txBody>
      </p:sp>
      <p:sp>
        <p:nvSpPr>
          <p:cNvPr id="45" name="Google Shape;45;p6"/>
          <p:cNvSpPr txBox="1"/>
          <p:nvPr>
            <p:ph type="title"/>
          </p:nvPr>
        </p:nvSpPr>
        <p:spPr>
          <a:xfrm>
            <a:off x="361975" y="988555"/>
            <a:ext cx="3860100" cy="587700"/>
          </a:xfrm>
          <a:prstGeom prst="rect">
            <a:avLst/>
          </a:prstGeom>
        </p:spPr>
        <p:txBody>
          <a:bodyPr anchorCtr="0" anchor="t" bIns="0" lIns="0" spcFirstLastPara="1" rIns="0" wrap="square" tIns="0">
            <a:spAutoFit/>
          </a:bodyPr>
          <a:lstStyle>
            <a:lvl1pPr lvl="0">
              <a:lnSpc>
                <a:spcPct val="90000"/>
              </a:lnSpc>
              <a:spcBef>
                <a:spcPts val="0"/>
              </a:spcBef>
              <a:spcAft>
                <a:spcPts val="0"/>
              </a:spcAft>
              <a:buNone/>
              <a:defRPr sz="2200"/>
            </a:lvl1pPr>
            <a:lvl2pPr lvl="1">
              <a:lnSpc>
                <a:spcPct val="90000"/>
              </a:lnSpc>
              <a:spcBef>
                <a:spcPts val="0"/>
              </a:spcBef>
              <a:spcAft>
                <a:spcPts val="0"/>
              </a:spcAft>
              <a:buNone/>
              <a:defRPr sz="2200"/>
            </a:lvl2pPr>
            <a:lvl3pPr lvl="2">
              <a:lnSpc>
                <a:spcPct val="90000"/>
              </a:lnSpc>
              <a:spcBef>
                <a:spcPts val="0"/>
              </a:spcBef>
              <a:spcAft>
                <a:spcPts val="0"/>
              </a:spcAft>
              <a:buNone/>
              <a:defRPr sz="2200"/>
            </a:lvl3pPr>
            <a:lvl4pPr lvl="3">
              <a:lnSpc>
                <a:spcPct val="90000"/>
              </a:lnSpc>
              <a:spcBef>
                <a:spcPts val="0"/>
              </a:spcBef>
              <a:spcAft>
                <a:spcPts val="0"/>
              </a:spcAft>
              <a:buNone/>
              <a:defRPr sz="2200"/>
            </a:lvl4pPr>
            <a:lvl5pPr lvl="4">
              <a:lnSpc>
                <a:spcPct val="90000"/>
              </a:lnSpc>
              <a:spcBef>
                <a:spcPts val="0"/>
              </a:spcBef>
              <a:spcAft>
                <a:spcPts val="0"/>
              </a:spcAft>
              <a:buNone/>
              <a:defRPr sz="2200"/>
            </a:lvl5pPr>
            <a:lvl6pPr lvl="5">
              <a:lnSpc>
                <a:spcPct val="90000"/>
              </a:lnSpc>
              <a:spcBef>
                <a:spcPts val="0"/>
              </a:spcBef>
              <a:spcAft>
                <a:spcPts val="0"/>
              </a:spcAft>
              <a:buNone/>
              <a:defRPr sz="2200"/>
            </a:lvl6pPr>
            <a:lvl7pPr lvl="6">
              <a:lnSpc>
                <a:spcPct val="90000"/>
              </a:lnSpc>
              <a:spcBef>
                <a:spcPts val="0"/>
              </a:spcBef>
              <a:spcAft>
                <a:spcPts val="0"/>
              </a:spcAft>
              <a:buNone/>
              <a:defRPr sz="2200"/>
            </a:lvl7pPr>
            <a:lvl8pPr lvl="7">
              <a:lnSpc>
                <a:spcPct val="90000"/>
              </a:lnSpc>
              <a:spcBef>
                <a:spcPts val="0"/>
              </a:spcBef>
              <a:spcAft>
                <a:spcPts val="0"/>
              </a:spcAft>
              <a:buNone/>
              <a:defRPr sz="2200"/>
            </a:lvl8pPr>
            <a:lvl9pPr lvl="8">
              <a:lnSpc>
                <a:spcPct val="90000"/>
              </a:lnSpc>
              <a:spcBef>
                <a:spcPts val="0"/>
              </a:spcBef>
              <a:spcAft>
                <a:spcPts val="0"/>
              </a:spcAft>
              <a:buNone/>
              <a:defRPr sz="2200"/>
            </a:lvl9pPr>
          </a:lstStyle>
          <a:p/>
        </p:txBody>
      </p:sp>
      <p:sp>
        <p:nvSpPr>
          <p:cNvPr id="46" name="Google Shape;46;p6"/>
          <p:cNvSpPr txBox="1"/>
          <p:nvPr>
            <p:ph idx="8" type="subTitle"/>
          </p:nvPr>
        </p:nvSpPr>
        <p:spPr>
          <a:xfrm>
            <a:off x="361975" y="732775"/>
            <a:ext cx="3860100" cy="138600"/>
          </a:xfrm>
          <a:prstGeom prst="rect">
            <a:avLst/>
          </a:prstGeom>
        </p:spPr>
        <p:txBody>
          <a:bodyPr anchorCtr="0" anchor="b" bIns="0" lIns="0" spcFirstLastPara="1" rIns="0" wrap="square" tIns="0">
            <a:spAutoFit/>
          </a:bodyPr>
          <a:lstStyle>
            <a:lvl1pPr lvl="0">
              <a:spcBef>
                <a:spcPts val="0"/>
              </a:spcBef>
              <a:spcAft>
                <a:spcPts val="0"/>
              </a:spcAft>
              <a:buSzPts val="1000"/>
              <a:buFont typeface="DM Sans Light"/>
              <a:buNone/>
              <a:defRPr sz="1000">
                <a:latin typeface="DM Sans Light"/>
                <a:ea typeface="DM Sans Light"/>
                <a:cs typeface="DM Sans Light"/>
                <a:sym typeface="DM Sans Light"/>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storyboards">
  <p:cSld name="Two storyboards">
    <p:spTree>
      <p:nvGrpSpPr>
        <p:cNvPr id="432" name="Shape 432"/>
        <p:cNvGrpSpPr/>
        <p:nvPr/>
      </p:nvGrpSpPr>
      <p:grpSpPr>
        <a:xfrm>
          <a:off x="0" y="0"/>
          <a:ext cx="0" cy="0"/>
          <a:chOff x="0" y="0"/>
          <a:chExt cx="0" cy="0"/>
        </a:xfrm>
      </p:grpSpPr>
      <p:sp>
        <p:nvSpPr>
          <p:cNvPr id="433" name="Google Shape;433;p51"/>
          <p:cNvSpPr txBox="1"/>
          <p:nvPr>
            <p:ph idx="1" type="body"/>
          </p:nvPr>
        </p:nvSpPr>
        <p:spPr>
          <a:xfrm>
            <a:off x="311700" y="4080225"/>
            <a:ext cx="4027500" cy="926100"/>
          </a:xfrm>
          <a:prstGeom prst="rect">
            <a:avLst/>
          </a:prstGeom>
        </p:spPr>
        <p:txBody>
          <a:bodyPr anchorCtr="0" anchor="t" bIns="91425" lIns="91425" spcFirstLastPara="1" rIns="91425" wrap="square" tIns="91425">
            <a:spAutoFit/>
          </a:bodyPr>
          <a:lstStyle>
            <a:lvl1pPr indent="-304800" lvl="0" marL="457200">
              <a:spcBef>
                <a:spcPts val="0"/>
              </a:spcBef>
              <a:spcAft>
                <a:spcPts val="0"/>
              </a:spcAft>
              <a:buSzPts val="1200"/>
              <a:buChar char="●"/>
              <a:defRPr/>
            </a:lvl1pPr>
            <a:lvl2pPr indent="-304800" lvl="1" marL="914400">
              <a:spcBef>
                <a:spcPts val="800"/>
              </a:spcBef>
              <a:spcAft>
                <a:spcPts val="0"/>
              </a:spcAft>
              <a:buSzPts val="1200"/>
              <a:buChar char="○"/>
              <a:defRPr/>
            </a:lvl2pPr>
            <a:lvl3pPr indent="-304800" lvl="2" marL="1371600">
              <a:spcBef>
                <a:spcPts val="800"/>
              </a:spcBef>
              <a:spcAft>
                <a:spcPts val="0"/>
              </a:spcAft>
              <a:buSzPts val="1200"/>
              <a:buChar char="■"/>
              <a:defRPr/>
            </a:lvl3pPr>
            <a:lvl4pPr indent="-304800" lvl="3" marL="1828800">
              <a:spcBef>
                <a:spcPts val="800"/>
              </a:spcBef>
              <a:spcAft>
                <a:spcPts val="0"/>
              </a:spcAft>
              <a:buSzPts val="1200"/>
              <a:buChar char="●"/>
              <a:defRPr/>
            </a:lvl4pPr>
            <a:lvl5pPr indent="-304800" lvl="4" marL="2286000">
              <a:spcBef>
                <a:spcPts val="800"/>
              </a:spcBef>
              <a:spcAft>
                <a:spcPts val="0"/>
              </a:spcAft>
              <a:buSzPts val="1200"/>
              <a:buChar char="○"/>
              <a:defRPr/>
            </a:lvl5pPr>
            <a:lvl6pPr indent="-304800" lvl="5" marL="2743200">
              <a:spcBef>
                <a:spcPts val="800"/>
              </a:spcBef>
              <a:spcAft>
                <a:spcPts val="0"/>
              </a:spcAft>
              <a:buSzPts val="1200"/>
              <a:buChar char="■"/>
              <a:defRPr/>
            </a:lvl6pPr>
            <a:lvl7pPr indent="-304800" lvl="6" marL="3200400">
              <a:spcBef>
                <a:spcPts val="800"/>
              </a:spcBef>
              <a:spcAft>
                <a:spcPts val="0"/>
              </a:spcAft>
              <a:buSzPts val="1200"/>
              <a:buChar char="●"/>
              <a:defRPr/>
            </a:lvl7pPr>
            <a:lvl8pPr indent="-304800" lvl="7" marL="3657600">
              <a:spcBef>
                <a:spcPts val="800"/>
              </a:spcBef>
              <a:spcAft>
                <a:spcPts val="0"/>
              </a:spcAft>
              <a:buSzPts val="1200"/>
              <a:buChar char="○"/>
              <a:defRPr/>
            </a:lvl8pPr>
            <a:lvl9pPr indent="-304800" lvl="8" marL="4114800">
              <a:spcBef>
                <a:spcPts val="800"/>
              </a:spcBef>
              <a:spcAft>
                <a:spcPts val="800"/>
              </a:spcAft>
              <a:buSzPts val="1200"/>
              <a:buChar char="■"/>
              <a:defRPr/>
            </a:lvl9pPr>
          </a:lstStyle>
          <a:p/>
        </p:txBody>
      </p:sp>
      <p:sp>
        <p:nvSpPr>
          <p:cNvPr id="434" name="Google Shape;434;p51"/>
          <p:cNvSpPr/>
          <p:nvPr>
            <p:ph idx="2" type="pic"/>
          </p:nvPr>
        </p:nvSpPr>
        <p:spPr>
          <a:xfrm>
            <a:off x="4804825" y="1133300"/>
            <a:ext cx="4027500" cy="2392800"/>
          </a:xfrm>
          <a:prstGeom prst="rect">
            <a:avLst/>
          </a:prstGeom>
          <a:noFill/>
          <a:ln>
            <a:noFill/>
          </a:ln>
        </p:spPr>
      </p:sp>
      <p:sp>
        <p:nvSpPr>
          <p:cNvPr id="435" name="Google Shape;435;p51"/>
          <p:cNvSpPr/>
          <p:nvPr>
            <p:ph idx="3" type="pic"/>
          </p:nvPr>
        </p:nvSpPr>
        <p:spPr>
          <a:xfrm>
            <a:off x="311725" y="1133300"/>
            <a:ext cx="4027500" cy="2392800"/>
          </a:xfrm>
          <a:prstGeom prst="rect">
            <a:avLst/>
          </a:prstGeom>
          <a:noFill/>
          <a:ln>
            <a:noFill/>
          </a:ln>
        </p:spPr>
      </p:sp>
      <p:sp>
        <p:nvSpPr>
          <p:cNvPr id="436" name="Google Shape;436;p51"/>
          <p:cNvSpPr txBox="1"/>
          <p:nvPr>
            <p:ph idx="4" type="body"/>
          </p:nvPr>
        </p:nvSpPr>
        <p:spPr>
          <a:xfrm>
            <a:off x="4804825" y="4080225"/>
            <a:ext cx="4027500" cy="9261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a:lvl1pPr>
            <a:lvl2pPr indent="-304800" lvl="1" marL="914400">
              <a:spcBef>
                <a:spcPts val="0"/>
              </a:spcBef>
              <a:spcAft>
                <a:spcPts val="0"/>
              </a:spcAft>
              <a:buSzPts val="1200"/>
              <a:buChar char="○"/>
              <a:defRPr/>
            </a:lvl2pPr>
            <a:lvl3pPr indent="-304800" lvl="2" marL="1371600">
              <a:spcBef>
                <a:spcPts val="0"/>
              </a:spcBef>
              <a:spcAft>
                <a:spcPts val="0"/>
              </a:spcAft>
              <a:buSzPts val="1200"/>
              <a:buChar char="■"/>
              <a:defRPr/>
            </a:lvl3pPr>
            <a:lvl4pPr indent="-304800" lvl="3" marL="1828800">
              <a:spcBef>
                <a:spcPts val="0"/>
              </a:spcBef>
              <a:spcAft>
                <a:spcPts val="0"/>
              </a:spcAft>
              <a:buSzPts val="1200"/>
              <a:buChar char="●"/>
              <a:defRPr/>
            </a:lvl4pPr>
            <a:lvl5pPr indent="-304800" lvl="4" marL="2286000">
              <a:spcBef>
                <a:spcPts val="0"/>
              </a:spcBef>
              <a:spcAft>
                <a:spcPts val="0"/>
              </a:spcAft>
              <a:buSzPts val="1200"/>
              <a:buChar char="○"/>
              <a:defRPr/>
            </a:lvl5pPr>
            <a:lvl6pPr indent="-304800" lvl="5" marL="2743200">
              <a:spcBef>
                <a:spcPts val="0"/>
              </a:spcBef>
              <a:spcAft>
                <a:spcPts val="0"/>
              </a:spcAft>
              <a:buSzPts val="1200"/>
              <a:buChar char="■"/>
              <a:defRPr/>
            </a:lvl6pPr>
            <a:lvl7pPr indent="-304800" lvl="6" marL="3200400">
              <a:spcBef>
                <a:spcPts val="0"/>
              </a:spcBef>
              <a:spcAft>
                <a:spcPts val="0"/>
              </a:spcAft>
              <a:buSzPts val="1200"/>
              <a:buChar char="●"/>
              <a:defRPr/>
            </a:lvl7pPr>
            <a:lvl8pPr indent="-304800" lvl="7" marL="3657600">
              <a:spcBef>
                <a:spcPts val="0"/>
              </a:spcBef>
              <a:spcAft>
                <a:spcPts val="0"/>
              </a:spcAft>
              <a:buSzPts val="1200"/>
              <a:buChar char="○"/>
              <a:defRPr/>
            </a:lvl8pPr>
            <a:lvl9pPr indent="-304800" lvl="8" marL="4114800">
              <a:spcBef>
                <a:spcPts val="0"/>
              </a:spcBef>
              <a:spcAft>
                <a:spcPts val="0"/>
              </a:spcAft>
              <a:buSzPts val="1200"/>
              <a:buChar char="■"/>
              <a:defRPr/>
            </a:lvl9pPr>
          </a:lstStyle>
          <a:p/>
        </p:txBody>
      </p:sp>
      <p:sp>
        <p:nvSpPr>
          <p:cNvPr id="437" name="Google Shape;437;p51"/>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38" name="Google Shape;438;p51"/>
          <p:cNvSpPr txBox="1"/>
          <p:nvPr>
            <p:ph idx="5" type="subTitle"/>
          </p:nvPr>
        </p:nvSpPr>
        <p:spPr>
          <a:xfrm>
            <a:off x="311725" y="3582900"/>
            <a:ext cx="4027500" cy="481200"/>
          </a:xfrm>
          <a:prstGeom prst="rect">
            <a:avLst/>
          </a:prstGeom>
        </p:spPr>
        <p:txBody>
          <a:bodyPr anchorCtr="0" anchor="t" bIns="91425" lIns="91425" spcFirstLastPara="1" rIns="91425" wrap="square" tIns="91425">
            <a:noAutofit/>
          </a:bodyPr>
          <a:lstStyle>
            <a:lvl1pPr lvl="0">
              <a:spcBef>
                <a:spcPts val="0"/>
              </a:spcBef>
              <a:spcAft>
                <a:spcPts val="0"/>
              </a:spcAft>
              <a:buSzPts val="1400"/>
              <a:buNone/>
              <a:defRPr/>
            </a:lvl1pPr>
            <a:lvl2pPr lvl="1">
              <a:spcBef>
                <a:spcPts val="0"/>
              </a:spcBef>
              <a:spcAft>
                <a:spcPts val="0"/>
              </a:spcAft>
              <a:buSzPts val="1800"/>
              <a:buNone/>
              <a:defRPr sz="1800"/>
            </a:lvl2pPr>
            <a:lvl3pPr lvl="2">
              <a:spcBef>
                <a:spcPts val="0"/>
              </a:spcBef>
              <a:spcAft>
                <a:spcPts val="0"/>
              </a:spcAft>
              <a:buSzPts val="1800"/>
              <a:buNone/>
              <a:defRPr sz="1800"/>
            </a:lvl3pPr>
            <a:lvl4pPr lvl="3">
              <a:spcBef>
                <a:spcPts val="0"/>
              </a:spcBef>
              <a:spcAft>
                <a:spcPts val="0"/>
              </a:spcAft>
              <a:buSzPts val="1800"/>
              <a:buNone/>
              <a:defRPr sz="1800"/>
            </a:lvl4pPr>
            <a:lvl5pPr lvl="4">
              <a:spcBef>
                <a:spcPts val="0"/>
              </a:spcBef>
              <a:spcAft>
                <a:spcPts val="0"/>
              </a:spcAft>
              <a:buSzPts val="1800"/>
              <a:buNone/>
              <a:defRPr sz="1800"/>
            </a:lvl5pPr>
            <a:lvl6pPr lvl="5">
              <a:spcBef>
                <a:spcPts val="0"/>
              </a:spcBef>
              <a:spcAft>
                <a:spcPts val="0"/>
              </a:spcAft>
              <a:buSzPts val="1800"/>
              <a:buNone/>
              <a:defRPr sz="1800"/>
            </a:lvl6pPr>
            <a:lvl7pPr lvl="6">
              <a:spcBef>
                <a:spcPts val="0"/>
              </a:spcBef>
              <a:spcAft>
                <a:spcPts val="0"/>
              </a:spcAft>
              <a:buSzPts val="1800"/>
              <a:buNone/>
              <a:defRPr sz="1800"/>
            </a:lvl7pPr>
            <a:lvl8pPr lvl="7">
              <a:spcBef>
                <a:spcPts val="0"/>
              </a:spcBef>
              <a:spcAft>
                <a:spcPts val="0"/>
              </a:spcAft>
              <a:buSzPts val="1800"/>
              <a:buNone/>
              <a:defRPr sz="1800"/>
            </a:lvl8pPr>
            <a:lvl9pPr lvl="8">
              <a:spcBef>
                <a:spcPts val="0"/>
              </a:spcBef>
              <a:spcAft>
                <a:spcPts val="0"/>
              </a:spcAft>
              <a:buSzPts val="1800"/>
              <a:buNone/>
              <a:defRPr sz="1800"/>
            </a:lvl9pPr>
          </a:lstStyle>
          <a:p/>
        </p:txBody>
      </p:sp>
      <p:sp>
        <p:nvSpPr>
          <p:cNvPr id="439" name="Google Shape;439;p51"/>
          <p:cNvSpPr txBox="1"/>
          <p:nvPr>
            <p:ph idx="6" type="subTitle"/>
          </p:nvPr>
        </p:nvSpPr>
        <p:spPr>
          <a:xfrm>
            <a:off x="4804825" y="3582900"/>
            <a:ext cx="4027500" cy="481200"/>
          </a:xfrm>
          <a:prstGeom prst="rect">
            <a:avLst/>
          </a:prstGeom>
        </p:spPr>
        <p:txBody>
          <a:bodyPr anchorCtr="0" anchor="t" bIns="91425" lIns="91425" spcFirstLastPara="1" rIns="91425" wrap="square" tIns="91425">
            <a:noAutofit/>
          </a:bodyPr>
          <a:lstStyle>
            <a:lvl1pPr lvl="0">
              <a:spcBef>
                <a:spcPts val="0"/>
              </a:spcBef>
              <a:spcAft>
                <a:spcPts val="0"/>
              </a:spcAft>
              <a:buSzPts val="1400"/>
              <a:buNone/>
              <a:defRPr/>
            </a:lvl1pPr>
            <a:lvl2pPr lvl="1">
              <a:spcBef>
                <a:spcPts val="0"/>
              </a:spcBef>
              <a:spcAft>
                <a:spcPts val="0"/>
              </a:spcAft>
              <a:buSzPts val="1800"/>
              <a:buNone/>
              <a:defRPr sz="1800"/>
            </a:lvl2pPr>
            <a:lvl3pPr lvl="2">
              <a:spcBef>
                <a:spcPts val="0"/>
              </a:spcBef>
              <a:spcAft>
                <a:spcPts val="0"/>
              </a:spcAft>
              <a:buSzPts val="1800"/>
              <a:buNone/>
              <a:defRPr sz="1800"/>
            </a:lvl3pPr>
            <a:lvl4pPr lvl="3">
              <a:spcBef>
                <a:spcPts val="0"/>
              </a:spcBef>
              <a:spcAft>
                <a:spcPts val="0"/>
              </a:spcAft>
              <a:buSzPts val="1800"/>
              <a:buNone/>
              <a:defRPr sz="1800"/>
            </a:lvl4pPr>
            <a:lvl5pPr lvl="4">
              <a:spcBef>
                <a:spcPts val="0"/>
              </a:spcBef>
              <a:spcAft>
                <a:spcPts val="0"/>
              </a:spcAft>
              <a:buSzPts val="1800"/>
              <a:buNone/>
              <a:defRPr sz="1800"/>
            </a:lvl5pPr>
            <a:lvl6pPr lvl="5">
              <a:spcBef>
                <a:spcPts val="0"/>
              </a:spcBef>
              <a:spcAft>
                <a:spcPts val="0"/>
              </a:spcAft>
              <a:buSzPts val="1800"/>
              <a:buNone/>
              <a:defRPr sz="1800"/>
            </a:lvl6pPr>
            <a:lvl7pPr lvl="6">
              <a:spcBef>
                <a:spcPts val="0"/>
              </a:spcBef>
              <a:spcAft>
                <a:spcPts val="0"/>
              </a:spcAft>
              <a:buSzPts val="1800"/>
              <a:buNone/>
              <a:defRPr sz="1800"/>
            </a:lvl7pPr>
            <a:lvl8pPr lvl="7">
              <a:spcBef>
                <a:spcPts val="0"/>
              </a:spcBef>
              <a:spcAft>
                <a:spcPts val="0"/>
              </a:spcAft>
              <a:buSzPts val="1800"/>
              <a:buNone/>
              <a:defRPr sz="1800"/>
            </a:lvl8pPr>
            <a:lvl9pPr lvl="8">
              <a:spcBef>
                <a:spcPts val="0"/>
              </a:spcBef>
              <a:spcAft>
                <a:spcPts val="0"/>
              </a:spcAft>
              <a:buSzPts val="1800"/>
              <a:buNone/>
              <a:defRPr sz="1800"/>
            </a:lvl9pPr>
          </a:lstStyle>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ree storyboards">
  <p:cSld name="Three storyboards">
    <p:spTree>
      <p:nvGrpSpPr>
        <p:cNvPr id="440" name="Shape 440"/>
        <p:cNvGrpSpPr/>
        <p:nvPr/>
      </p:nvGrpSpPr>
      <p:grpSpPr>
        <a:xfrm>
          <a:off x="0" y="0"/>
          <a:ext cx="0" cy="0"/>
          <a:chOff x="0" y="0"/>
          <a:chExt cx="0" cy="0"/>
        </a:xfrm>
      </p:grpSpPr>
      <p:sp>
        <p:nvSpPr>
          <p:cNvPr id="441" name="Google Shape;441;p52"/>
          <p:cNvSpPr txBox="1"/>
          <p:nvPr>
            <p:ph idx="1" type="body"/>
          </p:nvPr>
        </p:nvSpPr>
        <p:spPr>
          <a:xfrm>
            <a:off x="311700" y="3911700"/>
            <a:ext cx="2627100" cy="1018500"/>
          </a:xfrm>
          <a:prstGeom prst="rect">
            <a:avLst/>
          </a:prstGeom>
        </p:spPr>
        <p:txBody>
          <a:bodyPr anchorCtr="0" anchor="t" bIns="91425" lIns="91425" spcFirstLastPara="1" rIns="91425" wrap="square" tIns="91425">
            <a:spAutoFit/>
          </a:bodyPr>
          <a:lstStyle>
            <a:lvl1pPr indent="-304800" lvl="0" marL="457200">
              <a:spcBef>
                <a:spcPts val="0"/>
              </a:spcBef>
              <a:spcAft>
                <a:spcPts val="0"/>
              </a:spcAft>
              <a:buSzPts val="1200"/>
              <a:buChar char="●"/>
              <a:defRPr/>
            </a:lvl1pPr>
            <a:lvl2pPr indent="-304800" lvl="1" marL="914400">
              <a:spcBef>
                <a:spcPts val="800"/>
              </a:spcBef>
              <a:spcAft>
                <a:spcPts val="0"/>
              </a:spcAft>
              <a:buSzPts val="1200"/>
              <a:buChar char="○"/>
              <a:defRPr/>
            </a:lvl2pPr>
            <a:lvl3pPr indent="-304800" lvl="2" marL="1371600">
              <a:spcBef>
                <a:spcPts val="800"/>
              </a:spcBef>
              <a:spcAft>
                <a:spcPts val="0"/>
              </a:spcAft>
              <a:buSzPts val="1200"/>
              <a:buChar char="■"/>
              <a:defRPr/>
            </a:lvl3pPr>
            <a:lvl4pPr indent="-304800" lvl="3" marL="1828800">
              <a:spcBef>
                <a:spcPts val="800"/>
              </a:spcBef>
              <a:spcAft>
                <a:spcPts val="0"/>
              </a:spcAft>
              <a:buSzPts val="1200"/>
              <a:buChar char="●"/>
              <a:defRPr/>
            </a:lvl4pPr>
            <a:lvl5pPr indent="-304800" lvl="4" marL="2286000">
              <a:spcBef>
                <a:spcPts val="800"/>
              </a:spcBef>
              <a:spcAft>
                <a:spcPts val="0"/>
              </a:spcAft>
              <a:buSzPts val="1200"/>
              <a:buChar char="○"/>
              <a:defRPr/>
            </a:lvl5pPr>
            <a:lvl6pPr indent="-304800" lvl="5" marL="2743200">
              <a:spcBef>
                <a:spcPts val="800"/>
              </a:spcBef>
              <a:spcAft>
                <a:spcPts val="0"/>
              </a:spcAft>
              <a:buSzPts val="1200"/>
              <a:buChar char="■"/>
              <a:defRPr/>
            </a:lvl6pPr>
            <a:lvl7pPr indent="-304800" lvl="6" marL="3200400">
              <a:spcBef>
                <a:spcPts val="800"/>
              </a:spcBef>
              <a:spcAft>
                <a:spcPts val="0"/>
              </a:spcAft>
              <a:buSzPts val="1200"/>
              <a:buChar char="●"/>
              <a:defRPr/>
            </a:lvl7pPr>
            <a:lvl8pPr indent="-304800" lvl="7" marL="3657600">
              <a:spcBef>
                <a:spcPts val="800"/>
              </a:spcBef>
              <a:spcAft>
                <a:spcPts val="0"/>
              </a:spcAft>
              <a:buSzPts val="1200"/>
              <a:buChar char="○"/>
              <a:defRPr/>
            </a:lvl8pPr>
            <a:lvl9pPr indent="-304800" lvl="8" marL="4114800">
              <a:spcBef>
                <a:spcPts val="800"/>
              </a:spcBef>
              <a:spcAft>
                <a:spcPts val="800"/>
              </a:spcAft>
              <a:buSzPts val="1200"/>
              <a:buChar char="■"/>
              <a:defRPr/>
            </a:lvl9pPr>
          </a:lstStyle>
          <a:p/>
        </p:txBody>
      </p:sp>
      <p:sp>
        <p:nvSpPr>
          <p:cNvPr id="442" name="Google Shape;442;p52"/>
          <p:cNvSpPr/>
          <p:nvPr>
            <p:ph idx="2" type="pic"/>
          </p:nvPr>
        </p:nvSpPr>
        <p:spPr>
          <a:xfrm>
            <a:off x="6205225" y="1128325"/>
            <a:ext cx="2627100" cy="2273100"/>
          </a:xfrm>
          <a:prstGeom prst="rect">
            <a:avLst/>
          </a:prstGeom>
          <a:noFill/>
          <a:ln>
            <a:noFill/>
          </a:ln>
        </p:spPr>
      </p:sp>
      <p:sp>
        <p:nvSpPr>
          <p:cNvPr id="443" name="Google Shape;443;p52"/>
          <p:cNvSpPr/>
          <p:nvPr>
            <p:ph idx="3" type="pic"/>
          </p:nvPr>
        </p:nvSpPr>
        <p:spPr>
          <a:xfrm>
            <a:off x="311725" y="1128325"/>
            <a:ext cx="2627100" cy="2273100"/>
          </a:xfrm>
          <a:prstGeom prst="rect">
            <a:avLst/>
          </a:prstGeom>
          <a:noFill/>
          <a:ln>
            <a:noFill/>
          </a:ln>
        </p:spPr>
      </p:sp>
      <p:sp>
        <p:nvSpPr>
          <p:cNvPr id="444" name="Google Shape;444;p52"/>
          <p:cNvSpPr txBox="1"/>
          <p:nvPr>
            <p:ph idx="4" type="body"/>
          </p:nvPr>
        </p:nvSpPr>
        <p:spPr>
          <a:xfrm>
            <a:off x="6205225" y="3911700"/>
            <a:ext cx="2627100" cy="10185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a:lvl1pPr>
            <a:lvl2pPr indent="-304800" lvl="1" marL="914400">
              <a:spcBef>
                <a:spcPts val="0"/>
              </a:spcBef>
              <a:spcAft>
                <a:spcPts val="0"/>
              </a:spcAft>
              <a:buSzPts val="1200"/>
              <a:buChar char="○"/>
              <a:defRPr/>
            </a:lvl2pPr>
            <a:lvl3pPr indent="-304800" lvl="2" marL="1371600">
              <a:spcBef>
                <a:spcPts val="0"/>
              </a:spcBef>
              <a:spcAft>
                <a:spcPts val="0"/>
              </a:spcAft>
              <a:buSzPts val="1200"/>
              <a:buChar char="■"/>
              <a:defRPr/>
            </a:lvl3pPr>
            <a:lvl4pPr indent="-304800" lvl="3" marL="1828800">
              <a:spcBef>
                <a:spcPts val="0"/>
              </a:spcBef>
              <a:spcAft>
                <a:spcPts val="0"/>
              </a:spcAft>
              <a:buSzPts val="1200"/>
              <a:buChar char="●"/>
              <a:defRPr/>
            </a:lvl4pPr>
            <a:lvl5pPr indent="-304800" lvl="4" marL="2286000">
              <a:spcBef>
                <a:spcPts val="0"/>
              </a:spcBef>
              <a:spcAft>
                <a:spcPts val="0"/>
              </a:spcAft>
              <a:buSzPts val="1200"/>
              <a:buChar char="○"/>
              <a:defRPr/>
            </a:lvl5pPr>
            <a:lvl6pPr indent="-304800" lvl="5" marL="2743200">
              <a:spcBef>
                <a:spcPts val="0"/>
              </a:spcBef>
              <a:spcAft>
                <a:spcPts val="0"/>
              </a:spcAft>
              <a:buSzPts val="1200"/>
              <a:buChar char="■"/>
              <a:defRPr/>
            </a:lvl6pPr>
            <a:lvl7pPr indent="-304800" lvl="6" marL="3200400">
              <a:spcBef>
                <a:spcPts val="0"/>
              </a:spcBef>
              <a:spcAft>
                <a:spcPts val="0"/>
              </a:spcAft>
              <a:buSzPts val="1200"/>
              <a:buChar char="●"/>
              <a:defRPr/>
            </a:lvl7pPr>
            <a:lvl8pPr indent="-304800" lvl="7" marL="3657600">
              <a:spcBef>
                <a:spcPts val="0"/>
              </a:spcBef>
              <a:spcAft>
                <a:spcPts val="0"/>
              </a:spcAft>
              <a:buSzPts val="1200"/>
              <a:buChar char="○"/>
              <a:defRPr/>
            </a:lvl8pPr>
            <a:lvl9pPr indent="-304800" lvl="8" marL="4114800">
              <a:spcBef>
                <a:spcPts val="0"/>
              </a:spcBef>
              <a:spcAft>
                <a:spcPts val="0"/>
              </a:spcAft>
              <a:buSzPts val="1200"/>
              <a:buChar char="■"/>
              <a:defRPr/>
            </a:lvl9pPr>
          </a:lstStyle>
          <a:p/>
        </p:txBody>
      </p:sp>
      <p:sp>
        <p:nvSpPr>
          <p:cNvPr id="445" name="Google Shape;445;p52"/>
          <p:cNvSpPr/>
          <p:nvPr>
            <p:ph idx="5" type="pic"/>
          </p:nvPr>
        </p:nvSpPr>
        <p:spPr>
          <a:xfrm>
            <a:off x="3255250" y="1128325"/>
            <a:ext cx="2627100" cy="2273100"/>
          </a:xfrm>
          <a:prstGeom prst="rect">
            <a:avLst/>
          </a:prstGeom>
          <a:noFill/>
          <a:ln>
            <a:noFill/>
          </a:ln>
        </p:spPr>
      </p:sp>
      <p:sp>
        <p:nvSpPr>
          <p:cNvPr id="446" name="Google Shape;446;p52"/>
          <p:cNvSpPr txBox="1"/>
          <p:nvPr>
            <p:ph idx="6" type="body"/>
          </p:nvPr>
        </p:nvSpPr>
        <p:spPr>
          <a:xfrm>
            <a:off x="3255250" y="3911700"/>
            <a:ext cx="2627100" cy="10185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a:lvl1pPr>
            <a:lvl2pPr indent="-304800" lvl="1" marL="914400">
              <a:spcBef>
                <a:spcPts val="0"/>
              </a:spcBef>
              <a:spcAft>
                <a:spcPts val="0"/>
              </a:spcAft>
              <a:buSzPts val="1200"/>
              <a:buChar char="○"/>
              <a:defRPr/>
            </a:lvl2pPr>
            <a:lvl3pPr indent="-304800" lvl="2" marL="1371600">
              <a:spcBef>
                <a:spcPts val="0"/>
              </a:spcBef>
              <a:spcAft>
                <a:spcPts val="0"/>
              </a:spcAft>
              <a:buSzPts val="1200"/>
              <a:buChar char="■"/>
              <a:defRPr/>
            </a:lvl3pPr>
            <a:lvl4pPr indent="-304800" lvl="3" marL="1828800">
              <a:spcBef>
                <a:spcPts val="0"/>
              </a:spcBef>
              <a:spcAft>
                <a:spcPts val="0"/>
              </a:spcAft>
              <a:buSzPts val="1200"/>
              <a:buChar char="●"/>
              <a:defRPr/>
            </a:lvl4pPr>
            <a:lvl5pPr indent="-304800" lvl="4" marL="2286000">
              <a:spcBef>
                <a:spcPts val="0"/>
              </a:spcBef>
              <a:spcAft>
                <a:spcPts val="0"/>
              </a:spcAft>
              <a:buSzPts val="1200"/>
              <a:buChar char="○"/>
              <a:defRPr/>
            </a:lvl5pPr>
            <a:lvl6pPr indent="-304800" lvl="5" marL="2743200">
              <a:spcBef>
                <a:spcPts val="0"/>
              </a:spcBef>
              <a:spcAft>
                <a:spcPts val="0"/>
              </a:spcAft>
              <a:buSzPts val="1200"/>
              <a:buChar char="■"/>
              <a:defRPr/>
            </a:lvl6pPr>
            <a:lvl7pPr indent="-304800" lvl="6" marL="3200400">
              <a:spcBef>
                <a:spcPts val="0"/>
              </a:spcBef>
              <a:spcAft>
                <a:spcPts val="0"/>
              </a:spcAft>
              <a:buSzPts val="1200"/>
              <a:buChar char="●"/>
              <a:defRPr/>
            </a:lvl7pPr>
            <a:lvl8pPr indent="-304800" lvl="7" marL="3657600">
              <a:spcBef>
                <a:spcPts val="0"/>
              </a:spcBef>
              <a:spcAft>
                <a:spcPts val="0"/>
              </a:spcAft>
              <a:buSzPts val="1200"/>
              <a:buChar char="○"/>
              <a:defRPr/>
            </a:lvl8pPr>
            <a:lvl9pPr indent="-304800" lvl="8" marL="4114800">
              <a:spcBef>
                <a:spcPts val="0"/>
              </a:spcBef>
              <a:spcAft>
                <a:spcPts val="0"/>
              </a:spcAft>
              <a:buSzPts val="1200"/>
              <a:buChar char="■"/>
              <a:defRPr/>
            </a:lvl9pPr>
          </a:lstStyle>
          <a:p/>
        </p:txBody>
      </p:sp>
      <p:sp>
        <p:nvSpPr>
          <p:cNvPr id="447" name="Google Shape;447;p52"/>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48" name="Google Shape;448;p52"/>
          <p:cNvSpPr txBox="1"/>
          <p:nvPr>
            <p:ph idx="7" type="subTitle"/>
          </p:nvPr>
        </p:nvSpPr>
        <p:spPr>
          <a:xfrm>
            <a:off x="311725" y="3430500"/>
            <a:ext cx="2627100" cy="481200"/>
          </a:xfrm>
          <a:prstGeom prst="rect">
            <a:avLst/>
          </a:prstGeom>
        </p:spPr>
        <p:txBody>
          <a:bodyPr anchorCtr="0" anchor="t" bIns="91425" lIns="91425" spcFirstLastPara="1" rIns="91425" wrap="square" tIns="91425">
            <a:noAutofit/>
          </a:bodyPr>
          <a:lstStyle>
            <a:lvl1pPr lvl="0">
              <a:spcBef>
                <a:spcPts val="0"/>
              </a:spcBef>
              <a:spcAft>
                <a:spcPts val="0"/>
              </a:spcAft>
              <a:buSzPts val="1400"/>
              <a:buNone/>
              <a:defRPr/>
            </a:lvl1pPr>
            <a:lvl2pPr lvl="1">
              <a:spcBef>
                <a:spcPts val="0"/>
              </a:spcBef>
              <a:spcAft>
                <a:spcPts val="0"/>
              </a:spcAft>
              <a:buSzPts val="1800"/>
              <a:buNone/>
              <a:defRPr sz="1800"/>
            </a:lvl2pPr>
            <a:lvl3pPr lvl="2">
              <a:spcBef>
                <a:spcPts val="0"/>
              </a:spcBef>
              <a:spcAft>
                <a:spcPts val="0"/>
              </a:spcAft>
              <a:buSzPts val="1800"/>
              <a:buNone/>
              <a:defRPr sz="1800"/>
            </a:lvl3pPr>
            <a:lvl4pPr lvl="3">
              <a:spcBef>
                <a:spcPts val="0"/>
              </a:spcBef>
              <a:spcAft>
                <a:spcPts val="0"/>
              </a:spcAft>
              <a:buSzPts val="1800"/>
              <a:buNone/>
              <a:defRPr sz="1800"/>
            </a:lvl4pPr>
            <a:lvl5pPr lvl="4">
              <a:spcBef>
                <a:spcPts val="0"/>
              </a:spcBef>
              <a:spcAft>
                <a:spcPts val="0"/>
              </a:spcAft>
              <a:buSzPts val="1800"/>
              <a:buNone/>
              <a:defRPr sz="1800"/>
            </a:lvl5pPr>
            <a:lvl6pPr lvl="5">
              <a:spcBef>
                <a:spcPts val="0"/>
              </a:spcBef>
              <a:spcAft>
                <a:spcPts val="0"/>
              </a:spcAft>
              <a:buSzPts val="1800"/>
              <a:buNone/>
              <a:defRPr sz="1800"/>
            </a:lvl6pPr>
            <a:lvl7pPr lvl="6">
              <a:spcBef>
                <a:spcPts val="0"/>
              </a:spcBef>
              <a:spcAft>
                <a:spcPts val="0"/>
              </a:spcAft>
              <a:buSzPts val="1800"/>
              <a:buNone/>
              <a:defRPr sz="1800"/>
            </a:lvl7pPr>
            <a:lvl8pPr lvl="7">
              <a:spcBef>
                <a:spcPts val="0"/>
              </a:spcBef>
              <a:spcAft>
                <a:spcPts val="0"/>
              </a:spcAft>
              <a:buSzPts val="1800"/>
              <a:buNone/>
              <a:defRPr sz="1800"/>
            </a:lvl8pPr>
            <a:lvl9pPr lvl="8">
              <a:spcBef>
                <a:spcPts val="0"/>
              </a:spcBef>
              <a:spcAft>
                <a:spcPts val="0"/>
              </a:spcAft>
              <a:buSzPts val="1800"/>
              <a:buNone/>
              <a:defRPr sz="1800"/>
            </a:lvl9pPr>
          </a:lstStyle>
          <a:p/>
        </p:txBody>
      </p:sp>
      <p:sp>
        <p:nvSpPr>
          <p:cNvPr id="449" name="Google Shape;449;p52"/>
          <p:cNvSpPr txBox="1"/>
          <p:nvPr>
            <p:ph idx="8" type="subTitle"/>
          </p:nvPr>
        </p:nvSpPr>
        <p:spPr>
          <a:xfrm>
            <a:off x="6205225" y="3430500"/>
            <a:ext cx="2627100" cy="481200"/>
          </a:xfrm>
          <a:prstGeom prst="rect">
            <a:avLst/>
          </a:prstGeom>
        </p:spPr>
        <p:txBody>
          <a:bodyPr anchorCtr="0" anchor="t" bIns="91425" lIns="91425" spcFirstLastPara="1" rIns="91425" wrap="square" tIns="91425">
            <a:noAutofit/>
          </a:bodyPr>
          <a:lstStyle>
            <a:lvl1pPr lvl="0">
              <a:spcBef>
                <a:spcPts val="0"/>
              </a:spcBef>
              <a:spcAft>
                <a:spcPts val="0"/>
              </a:spcAft>
              <a:buSzPts val="1400"/>
              <a:buNone/>
              <a:defRPr/>
            </a:lvl1pPr>
            <a:lvl2pPr lvl="1">
              <a:spcBef>
                <a:spcPts val="0"/>
              </a:spcBef>
              <a:spcAft>
                <a:spcPts val="0"/>
              </a:spcAft>
              <a:buSzPts val="1800"/>
              <a:buNone/>
              <a:defRPr sz="1800"/>
            </a:lvl2pPr>
            <a:lvl3pPr lvl="2">
              <a:spcBef>
                <a:spcPts val="0"/>
              </a:spcBef>
              <a:spcAft>
                <a:spcPts val="0"/>
              </a:spcAft>
              <a:buSzPts val="1800"/>
              <a:buNone/>
              <a:defRPr sz="1800"/>
            </a:lvl3pPr>
            <a:lvl4pPr lvl="3">
              <a:spcBef>
                <a:spcPts val="0"/>
              </a:spcBef>
              <a:spcAft>
                <a:spcPts val="0"/>
              </a:spcAft>
              <a:buSzPts val="1800"/>
              <a:buNone/>
              <a:defRPr sz="1800"/>
            </a:lvl4pPr>
            <a:lvl5pPr lvl="4">
              <a:spcBef>
                <a:spcPts val="0"/>
              </a:spcBef>
              <a:spcAft>
                <a:spcPts val="0"/>
              </a:spcAft>
              <a:buSzPts val="1800"/>
              <a:buNone/>
              <a:defRPr sz="1800"/>
            </a:lvl5pPr>
            <a:lvl6pPr lvl="5">
              <a:spcBef>
                <a:spcPts val="0"/>
              </a:spcBef>
              <a:spcAft>
                <a:spcPts val="0"/>
              </a:spcAft>
              <a:buSzPts val="1800"/>
              <a:buNone/>
              <a:defRPr sz="1800"/>
            </a:lvl6pPr>
            <a:lvl7pPr lvl="6">
              <a:spcBef>
                <a:spcPts val="0"/>
              </a:spcBef>
              <a:spcAft>
                <a:spcPts val="0"/>
              </a:spcAft>
              <a:buSzPts val="1800"/>
              <a:buNone/>
              <a:defRPr sz="1800"/>
            </a:lvl7pPr>
            <a:lvl8pPr lvl="7">
              <a:spcBef>
                <a:spcPts val="0"/>
              </a:spcBef>
              <a:spcAft>
                <a:spcPts val="0"/>
              </a:spcAft>
              <a:buSzPts val="1800"/>
              <a:buNone/>
              <a:defRPr sz="1800"/>
            </a:lvl8pPr>
            <a:lvl9pPr lvl="8">
              <a:spcBef>
                <a:spcPts val="0"/>
              </a:spcBef>
              <a:spcAft>
                <a:spcPts val="0"/>
              </a:spcAft>
              <a:buSzPts val="1800"/>
              <a:buNone/>
              <a:defRPr sz="1800"/>
            </a:lvl9pPr>
          </a:lstStyle>
          <a:p/>
        </p:txBody>
      </p:sp>
      <p:sp>
        <p:nvSpPr>
          <p:cNvPr id="450" name="Google Shape;450;p52"/>
          <p:cNvSpPr txBox="1"/>
          <p:nvPr>
            <p:ph idx="9" type="subTitle"/>
          </p:nvPr>
        </p:nvSpPr>
        <p:spPr>
          <a:xfrm>
            <a:off x="3255250" y="3430500"/>
            <a:ext cx="2627100" cy="481200"/>
          </a:xfrm>
          <a:prstGeom prst="rect">
            <a:avLst/>
          </a:prstGeom>
        </p:spPr>
        <p:txBody>
          <a:bodyPr anchorCtr="0" anchor="t" bIns="91425" lIns="91425" spcFirstLastPara="1" rIns="91425" wrap="square" tIns="91425">
            <a:noAutofit/>
          </a:bodyPr>
          <a:lstStyle>
            <a:lvl1pPr lvl="0">
              <a:spcBef>
                <a:spcPts val="0"/>
              </a:spcBef>
              <a:spcAft>
                <a:spcPts val="0"/>
              </a:spcAft>
              <a:buSzPts val="1400"/>
              <a:buNone/>
              <a:defRPr/>
            </a:lvl1pPr>
            <a:lvl2pPr lvl="1">
              <a:spcBef>
                <a:spcPts val="0"/>
              </a:spcBef>
              <a:spcAft>
                <a:spcPts val="0"/>
              </a:spcAft>
              <a:buSzPts val="1800"/>
              <a:buNone/>
              <a:defRPr sz="1800"/>
            </a:lvl2pPr>
            <a:lvl3pPr lvl="2">
              <a:spcBef>
                <a:spcPts val="0"/>
              </a:spcBef>
              <a:spcAft>
                <a:spcPts val="0"/>
              </a:spcAft>
              <a:buSzPts val="1800"/>
              <a:buNone/>
              <a:defRPr sz="1800"/>
            </a:lvl3pPr>
            <a:lvl4pPr lvl="3">
              <a:spcBef>
                <a:spcPts val="0"/>
              </a:spcBef>
              <a:spcAft>
                <a:spcPts val="0"/>
              </a:spcAft>
              <a:buSzPts val="1800"/>
              <a:buNone/>
              <a:defRPr sz="1800"/>
            </a:lvl4pPr>
            <a:lvl5pPr lvl="4">
              <a:spcBef>
                <a:spcPts val="0"/>
              </a:spcBef>
              <a:spcAft>
                <a:spcPts val="0"/>
              </a:spcAft>
              <a:buSzPts val="1800"/>
              <a:buNone/>
              <a:defRPr sz="1800"/>
            </a:lvl5pPr>
            <a:lvl6pPr lvl="5">
              <a:spcBef>
                <a:spcPts val="0"/>
              </a:spcBef>
              <a:spcAft>
                <a:spcPts val="0"/>
              </a:spcAft>
              <a:buSzPts val="1800"/>
              <a:buNone/>
              <a:defRPr sz="1800"/>
            </a:lvl6pPr>
            <a:lvl7pPr lvl="6">
              <a:spcBef>
                <a:spcPts val="0"/>
              </a:spcBef>
              <a:spcAft>
                <a:spcPts val="0"/>
              </a:spcAft>
              <a:buSzPts val="1800"/>
              <a:buNone/>
              <a:defRPr sz="1800"/>
            </a:lvl7pPr>
            <a:lvl8pPr lvl="7">
              <a:spcBef>
                <a:spcPts val="0"/>
              </a:spcBef>
              <a:spcAft>
                <a:spcPts val="0"/>
              </a:spcAft>
              <a:buSzPts val="1800"/>
              <a:buNone/>
              <a:defRPr sz="1800"/>
            </a:lvl8pPr>
            <a:lvl9pPr lvl="8">
              <a:spcBef>
                <a:spcPts val="0"/>
              </a:spcBef>
              <a:spcAft>
                <a:spcPts val="0"/>
              </a:spcAft>
              <a:buSzPts val="1800"/>
              <a:buNone/>
              <a:defRPr sz="1800"/>
            </a:lvl9pPr>
          </a:lstStyle>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 only">
  <p:cSld name="Image only">
    <p:spTree>
      <p:nvGrpSpPr>
        <p:cNvPr id="451" name="Shape 451"/>
        <p:cNvGrpSpPr/>
        <p:nvPr/>
      </p:nvGrpSpPr>
      <p:grpSpPr>
        <a:xfrm>
          <a:off x="0" y="0"/>
          <a:ext cx="0" cy="0"/>
          <a:chOff x="0" y="0"/>
          <a:chExt cx="0" cy="0"/>
        </a:xfrm>
      </p:grpSpPr>
      <p:sp>
        <p:nvSpPr>
          <p:cNvPr id="452" name="Google Shape;452;p53"/>
          <p:cNvSpPr/>
          <p:nvPr>
            <p:ph idx="2" type="pic"/>
          </p:nvPr>
        </p:nvSpPr>
        <p:spPr>
          <a:xfrm>
            <a:off x="311700" y="445025"/>
            <a:ext cx="8520600" cy="4218300"/>
          </a:xfrm>
          <a:prstGeom prst="rect">
            <a:avLst/>
          </a:prstGeom>
          <a:noFill/>
          <a:ln>
            <a:noFill/>
          </a:ln>
        </p:spPr>
      </p:sp>
    </p:spTree>
  </p:cSld>
  <p:clrMapOvr>
    <a:masterClrMapping/>
  </p:clrMapOvr>
</p:sldLayout>
</file>

<file path=ppt/slideLayouts/slideLayout5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 grid">
  <p:cSld name="Image grid">
    <p:spTree>
      <p:nvGrpSpPr>
        <p:cNvPr id="453" name="Shape 453"/>
        <p:cNvGrpSpPr/>
        <p:nvPr/>
      </p:nvGrpSpPr>
      <p:grpSpPr>
        <a:xfrm>
          <a:off x="0" y="0"/>
          <a:ext cx="0" cy="0"/>
          <a:chOff x="0" y="0"/>
          <a:chExt cx="0" cy="0"/>
        </a:xfrm>
      </p:grpSpPr>
      <p:sp>
        <p:nvSpPr>
          <p:cNvPr id="454" name="Google Shape;454;p54"/>
          <p:cNvSpPr/>
          <p:nvPr>
            <p:ph idx="2" type="pic"/>
          </p:nvPr>
        </p:nvSpPr>
        <p:spPr>
          <a:xfrm>
            <a:off x="3389600" y="118913"/>
            <a:ext cx="1643700" cy="1535100"/>
          </a:xfrm>
          <a:prstGeom prst="rect">
            <a:avLst/>
          </a:prstGeom>
          <a:noFill/>
          <a:ln>
            <a:noFill/>
          </a:ln>
        </p:spPr>
      </p:sp>
      <p:sp>
        <p:nvSpPr>
          <p:cNvPr id="455" name="Google Shape;455;p54"/>
          <p:cNvSpPr/>
          <p:nvPr>
            <p:ph idx="3" type="pic"/>
          </p:nvPr>
        </p:nvSpPr>
        <p:spPr>
          <a:xfrm>
            <a:off x="5195935" y="118913"/>
            <a:ext cx="1643700" cy="1535100"/>
          </a:xfrm>
          <a:prstGeom prst="rect">
            <a:avLst/>
          </a:prstGeom>
          <a:noFill/>
          <a:ln>
            <a:noFill/>
          </a:ln>
        </p:spPr>
      </p:sp>
      <p:sp>
        <p:nvSpPr>
          <p:cNvPr id="456" name="Google Shape;456;p54"/>
          <p:cNvSpPr/>
          <p:nvPr>
            <p:ph idx="4" type="pic"/>
          </p:nvPr>
        </p:nvSpPr>
        <p:spPr>
          <a:xfrm>
            <a:off x="7002270" y="118913"/>
            <a:ext cx="1643700" cy="1535100"/>
          </a:xfrm>
          <a:prstGeom prst="rect">
            <a:avLst/>
          </a:prstGeom>
          <a:noFill/>
          <a:ln>
            <a:noFill/>
          </a:ln>
        </p:spPr>
      </p:sp>
      <p:sp>
        <p:nvSpPr>
          <p:cNvPr id="457" name="Google Shape;457;p54"/>
          <p:cNvSpPr/>
          <p:nvPr>
            <p:ph idx="5" type="pic"/>
          </p:nvPr>
        </p:nvSpPr>
        <p:spPr>
          <a:xfrm>
            <a:off x="3389588" y="1804212"/>
            <a:ext cx="1643700" cy="1535100"/>
          </a:xfrm>
          <a:prstGeom prst="rect">
            <a:avLst/>
          </a:prstGeom>
          <a:noFill/>
          <a:ln>
            <a:noFill/>
          </a:ln>
        </p:spPr>
      </p:sp>
      <p:sp>
        <p:nvSpPr>
          <p:cNvPr id="458" name="Google Shape;458;p54"/>
          <p:cNvSpPr/>
          <p:nvPr>
            <p:ph idx="6" type="pic"/>
          </p:nvPr>
        </p:nvSpPr>
        <p:spPr>
          <a:xfrm>
            <a:off x="5195922" y="1804212"/>
            <a:ext cx="1643700" cy="1535100"/>
          </a:xfrm>
          <a:prstGeom prst="rect">
            <a:avLst/>
          </a:prstGeom>
          <a:noFill/>
          <a:ln>
            <a:noFill/>
          </a:ln>
        </p:spPr>
      </p:sp>
      <p:sp>
        <p:nvSpPr>
          <p:cNvPr id="459" name="Google Shape;459;p54"/>
          <p:cNvSpPr/>
          <p:nvPr>
            <p:ph idx="7" type="pic"/>
          </p:nvPr>
        </p:nvSpPr>
        <p:spPr>
          <a:xfrm>
            <a:off x="7002257" y="1804212"/>
            <a:ext cx="1643700" cy="1535100"/>
          </a:xfrm>
          <a:prstGeom prst="rect">
            <a:avLst/>
          </a:prstGeom>
          <a:noFill/>
          <a:ln>
            <a:noFill/>
          </a:ln>
        </p:spPr>
      </p:sp>
      <p:sp>
        <p:nvSpPr>
          <p:cNvPr id="460" name="Google Shape;460;p54"/>
          <p:cNvSpPr txBox="1"/>
          <p:nvPr>
            <p:ph type="title"/>
          </p:nvPr>
        </p:nvSpPr>
        <p:spPr>
          <a:xfrm>
            <a:off x="351550" y="445025"/>
            <a:ext cx="2596800" cy="1706400"/>
          </a:xfrm>
          <a:prstGeom prst="rect">
            <a:avLst/>
          </a:prstGeom>
        </p:spPr>
        <p:txBody>
          <a:bodyPr anchorCtr="0" anchor="t" bIns="91425" lIns="91425" spcFirstLastPara="1" rIns="91425" wrap="square" tIns="91425">
            <a:spAutoFit/>
          </a:bodyPr>
          <a:lstStyle>
            <a:lvl1pPr lvl="0">
              <a:spcBef>
                <a:spcPts val="0"/>
              </a:spcBef>
              <a:spcAft>
                <a:spcPts val="0"/>
              </a:spcAft>
              <a:buSzPts val="30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61" name="Google Shape;461;p54"/>
          <p:cNvSpPr/>
          <p:nvPr>
            <p:ph idx="8" type="pic"/>
          </p:nvPr>
        </p:nvSpPr>
        <p:spPr>
          <a:xfrm>
            <a:off x="3389588" y="3489487"/>
            <a:ext cx="1643700" cy="1535100"/>
          </a:xfrm>
          <a:prstGeom prst="rect">
            <a:avLst/>
          </a:prstGeom>
          <a:noFill/>
          <a:ln>
            <a:noFill/>
          </a:ln>
        </p:spPr>
      </p:sp>
      <p:sp>
        <p:nvSpPr>
          <p:cNvPr id="462" name="Google Shape;462;p54"/>
          <p:cNvSpPr/>
          <p:nvPr>
            <p:ph idx="9" type="pic"/>
          </p:nvPr>
        </p:nvSpPr>
        <p:spPr>
          <a:xfrm>
            <a:off x="5195922" y="3489487"/>
            <a:ext cx="1643700" cy="1535100"/>
          </a:xfrm>
          <a:prstGeom prst="rect">
            <a:avLst/>
          </a:prstGeom>
          <a:noFill/>
          <a:ln>
            <a:noFill/>
          </a:ln>
        </p:spPr>
      </p:sp>
      <p:sp>
        <p:nvSpPr>
          <p:cNvPr id="463" name="Google Shape;463;p54"/>
          <p:cNvSpPr/>
          <p:nvPr>
            <p:ph idx="13" type="pic"/>
          </p:nvPr>
        </p:nvSpPr>
        <p:spPr>
          <a:xfrm>
            <a:off x="7002257" y="3489487"/>
            <a:ext cx="1643700" cy="1535100"/>
          </a:xfrm>
          <a:prstGeom prst="rect">
            <a:avLst/>
          </a:prstGeom>
          <a:noFill/>
          <a:ln>
            <a:noFill/>
          </a:ln>
        </p:spPr>
      </p:sp>
    </p:spTree>
  </p:cSld>
  <p:clrMapOvr>
    <a:masterClrMapping/>
  </p:clrMapOvr>
  <p:extLst>
    <p:ext uri="{DCECCB84-F9BA-43D5-87BE-67443E8EF086}">
      <p15:sldGuideLst>
        <p15:guide id="1" pos="5564">
          <p15:clr>
            <a:srgbClr val="E46962"/>
          </p15:clr>
        </p15:guide>
      </p15:sldGuideLst>
    </p:ext>
  </p:extLst>
</p:sldLayout>
</file>

<file path=ppt/slideLayouts/slideLayout5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 Alt 4">
  <p:cSld name="CUSTOM_15">
    <p:bg>
      <p:bgPr>
        <a:solidFill>
          <a:schemeClr val="lt1"/>
        </a:solidFill>
      </p:bgPr>
    </p:bg>
    <p:spTree>
      <p:nvGrpSpPr>
        <p:cNvPr id="464" name="Shape 464"/>
        <p:cNvGrpSpPr/>
        <p:nvPr/>
      </p:nvGrpSpPr>
      <p:grpSpPr>
        <a:xfrm>
          <a:off x="0" y="0"/>
          <a:ext cx="0" cy="0"/>
          <a:chOff x="0" y="0"/>
          <a:chExt cx="0" cy="0"/>
        </a:xfrm>
      </p:grpSpPr>
      <p:pic>
        <p:nvPicPr>
          <p:cNvPr id="465" name="Google Shape;465;p55"/>
          <p:cNvPicPr preferRelativeResize="0"/>
          <p:nvPr/>
        </p:nvPicPr>
        <p:blipFill rotWithShape="1">
          <a:blip r:embed="rId2">
            <a:alphaModFix amt="10000"/>
          </a:blip>
          <a:srcRect b="0" l="789" r="12434" t="0"/>
          <a:stretch/>
        </p:blipFill>
        <p:spPr>
          <a:xfrm>
            <a:off x="0" y="-125"/>
            <a:ext cx="6696900" cy="5143500"/>
          </a:xfrm>
          <a:prstGeom prst="snip1Rect">
            <a:avLst>
              <a:gd fmla="val 16667" name="adj"/>
            </a:avLst>
          </a:prstGeom>
          <a:noFill/>
          <a:ln>
            <a:noFill/>
          </a:ln>
        </p:spPr>
      </p:pic>
      <p:sp>
        <p:nvSpPr>
          <p:cNvPr id="466" name="Google Shape;466;p55"/>
          <p:cNvSpPr txBox="1"/>
          <p:nvPr>
            <p:ph type="title"/>
          </p:nvPr>
        </p:nvSpPr>
        <p:spPr>
          <a:xfrm>
            <a:off x="705550" y="3934350"/>
            <a:ext cx="2247900" cy="923400"/>
          </a:xfrm>
          <a:prstGeom prst="rect">
            <a:avLst/>
          </a:prstGeom>
        </p:spPr>
        <p:txBody>
          <a:bodyPr anchorCtr="0" anchor="t" bIns="0" lIns="0" spcFirstLastPara="1" rIns="0" wrap="square" tIns="0">
            <a:noAutofit/>
          </a:bodyPr>
          <a:lstStyle>
            <a:lvl1pPr lvl="0">
              <a:spcBef>
                <a:spcPts val="0"/>
              </a:spcBef>
              <a:spcAft>
                <a:spcPts val="0"/>
              </a:spcAft>
              <a:buClr>
                <a:schemeClr val="accent6"/>
              </a:buClr>
              <a:buSzPts val="1400"/>
              <a:buFont typeface="Lato"/>
              <a:buNone/>
              <a:defRPr sz="1000">
                <a:solidFill>
                  <a:schemeClr val="accent6"/>
                </a:solidFill>
                <a:latin typeface="Lato"/>
                <a:ea typeface="Lato"/>
                <a:cs typeface="Lato"/>
                <a:sym typeface="Lato"/>
              </a:defRPr>
            </a:lvl1pPr>
            <a:lvl2pPr lvl="1">
              <a:spcBef>
                <a:spcPts val="0"/>
              </a:spcBef>
              <a:spcAft>
                <a:spcPts val="0"/>
              </a:spcAft>
              <a:buClr>
                <a:schemeClr val="accent6"/>
              </a:buClr>
              <a:buSzPts val="2800"/>
              <a:buFont typeface="Lato"/>
              <a:buNone/>
              <a:defRPr sz="1000">
                <a:solidFill>
                  <a:schemeClr val="accent6"/>
                </a:solidFill>
                <a:latin typeface="Lato"/>
                <a:ea typeface="Lato"/>
                <a:cs typeface="Lato"/>
                <a:sym typeface="Lato"/>
              </a:defRPr>
            </a:lvl2pPr>
            <a:lvl3pPr lvl="2">
              <a:spcBef>
                <a:spcPts val="0"/>
              </a:spcBef>
              <a:spcAft>
                <a:spcPts val="0"/>
              </a:spcAft>
              <a:buClr>
                <a:schemeClr val="accent6"/>
              </a:buClr>
              <a:buSzPts val="2800"/>
              <a:buFont typeface="Lato"/>
              <a:buNone/>
              <a:defRPr sz="1000">
                <a:solidFill>
                  <a:schemeClr val="accent6"/>
                </a:solidFill>
                <a:latin typeface="Lato"/>
                <a:ea typeface="Lato"/>
                <a:cs typeface="Lato"/>
                <a:sym typeface="Lato"/>
              </a:defRPr>
            </a:lvl3pPr>
            <a:lvl4pPr lvl="3">
              <a:spcBef>
                <a:spcPts val="0"/>
              </a:spcBef>
              <a:spcAft>
                <a:spcPts val="0"/>
              </a:spcAft>
              <a:buClr>
                <a:schemeClr val="accent6"/>
              </a:buClr>
              <a:buSzPts val="2800"/>
              <a:buFont typeface="Lato"/>
              <a:buNone/>
              <a:defRPr sz="1000">
                <a:solidFill>
                  <a:schemeClr val="accent6"/>
                </a:solidFill>
                <a:latin typeface="Lato"/>
                <a:ea typeface="Lato"/>
                <a:cs typeface="Lato"/>
                <a:sym typeface="Lato"/>
              </a:defRPr>
            </a:lvl4pPr>
            <a:lvl5pPr lvl="4">
              <a:spcBef>
                <a:spcPts val="0"/>
              </a:spcBef>
              <a:spcAft>
                <a:spcPts val="0"/>
              </a:spcAft>
              <a:buClr>
                <a:schemeClr val="accent6"/>
              </a:buClr>
              <a:buSzPts val="2800"/>
              <a:buFont typeface="Lato"/>
              <a:buNone/>
              <a:defRPr sz="1000">
                <a:solidFill>
                  <a:schemeClr val="accent6"/>
                </a:solidFill>
                <a:latin typeface="Lato"/>
                <a:ea typeface="Lato"/>
                <a:cs typeface="Lato"/>
                <a:sym typeface="Lato"/>
              </a:defRPr>
            </a:lvl5pPr>
            <a:lvl6pPr lvl="5">
              <a:spcBef>
                <a:spcPts val="0"/>
              </a:spcBef>
              <a:spcAft>
                <a:spcPts val="0"/>
              </a:spcAft>
              <a:buClr>
                <a:schemeClr val="accent6"/>
              </a:buClr>
              <a:buSzPts val="2800"/>
              <a:buFont typeface="Lato"/>
              <a:buNone/>
              <a:defRPr sz="1000">
                <a:solidFill>
                  <a:schemeClr val="accent6"/>
                </a:solidFill>
                <a:latin typeface="Lato"/>
                <a:ea typeface="Lato"/>
                <a:cs typeface="Lato"/>
                <a:sym typeface="Lato"/>
              </a:defRPr>
            </a:lvl6pPr>
            <a:lvl7pPr lvl="6">
              <a:spcBef>
                <a:spcPts val="0"/>
              </a:spcBef>
              <a:spcAft>
                <a:spcPts val="0"/>
              </a:spcAft>
              <a:buClr>
                <a:schemeClr val="accent6"/>
              </a:buClr>
              <a:buSzPts val="2800"/>
              <a:buFont typeface="Lato"/>
              <a:buNone/>
              <a:defRPr sz="1000">
                <a:solidFill>
                  <a:schemeClr val="accent6"/>
                </a:solidFill>
                <a:latin typeface="Lato"/>
                <a:ea typeface="Lato"/>
                <a:cs typeface="Lato"/>
                <a:sym typeface="Lato"/>
              </a:defRPr>
            </a:lvl7pPr>
            <a:lvl8pPr lvl="7">
              <a:spcBef>
                <a:spcPts val="0"/>
              </a:spcBef>
              <a:spcAft>
                <a:spcPts val="0"/>
              </a:spcAft>
              <a:buClr>
                <a:schemeClr val="accent6"/>
              </a:buClr>
              <a:buSzPts val="2800"/>
              <a:buFont typeface="Lato"/>
              <a:buNone/>
              <a:defRPr sz="1000">
                <a:solidFill>
                  <a:schemeClr val="accent6"/>
                </a:solidFill>
                <a:latin typeface="Lato"/>
                <a:ea typeface="Lato"/>
                <a:cs typeface="Lato"/>
                <a:sym typeface="Lato"/>
              </a:defRPr>
            </a:lvl8pPr>
            <a:lvl9pPr lvl="8">
              <a:spcBef>
                <a:spcPts val="0"/>
              </a:spcBef>
              <a:spcAft>
                <a:spcPts val="0"/>
              </a:spcAft>
              <a:buClr>
                <a:schemeClr val="accent6"/>
              </a:buClr>
              <a:buSzPts val="2800"/>
              <a:buFont typeface="Lato"/>
              <a:buNone/>
              <a:defRPr sz="1000">
                <a:solidFill>
                  <a:schemeClr val="accent6"/>
                </a:solidFill>
                <a:latin typeface="Lato"/>
                <a:ea typeface="Lato"/>
                <a:cs typeface="Lato"/>
                <a:sym typeface="Lato"/>
              </a:defRPr>
            </a:lvl9pPr>
          </a:lstStyle>
          <a:p/>
        </p:txBody>
      </p:sp>
      <p:sp>
        <p:nvSpPr>
          <p:cNvPr id="467" name="Google Shape;467;p55"/>
          <p:cNvSpPr txBox="1"/>
          <p:nvPr>
            <p:ph idx="2" type="title"/>
          </p:nvPr>
        </p:nvSpPr>
        <p:spPr>
          <a:xfrm>
            <a:off x="705550" y="2635250"/>
            <a:ext cx="2247900" cy="923400"/>
          </a:xfrm>
          <a:prstGeom prst="rect">
            <a:avLst/>
          </a:prstGeom>
        </p:spPr>
        <p:txBody>
          <a:bodyPr anchorCtr="0" anchor="t" bIns="0" lIns="0" spcFirstLastPara="1" rIns="0" wrap="square" tIns="0">
            <a:noAutofit/>
          </a:bodyPr>
          <a:lstStyle>
            <a:lvl1pPr lvl="0">
              <a:spcBef>
                <a:spcPts val="0"/>
              </a:spcBef>
              <a:spcAft>
                <a:spcPts val="0"/>
              </a:spcAft>
              <a:buClr>
                <a:schemeClr val="accent6"/>
              </a:buClr>
              <a:buSzPts val="2800"/>
              <a:buFont typeface="Lato"/>
              <a:buNone/>
              <a:defRPr sz="1000">
                <a:solidFill>
                  <a:schemeClr val="accent6"/>
                </a:solidFill>
                <a:latin typeface="Lato"/>
                <a:ea typeface="Lato"/>
                <a:cs typeface="Lato"/>
                <a:sym typeface="Lato"/>
              </a:defRPr>
            </a:lvl1pPr>
            <a:lvl2pPr lvl="1">
              <a:spcBef>
                <a:spcPts val="0"/>
              </a:spcBef>
              <a:spcAft>
                <a:spcPts val="0"/>
              </a:spcAft>
              <a:buClr>
                <a:schemeClr val="accent6"/>
              </a:buClr>
              <a:buSzPts val="2800"/>
              <a:buFont typeface="Lato"/>
              <a:buNone/>
              <a:defRPr sz="1000">
                <a:solidFill>
                  <a:schemeClr val="accent6"/>
                </a:solidFill>
                <a:latin typeface="Lato"/>
                <a:ea typeface="Lato"/>
                <a:cs typeface="Lato"/>
                <a:sym typeface="Lato"/>
              </a:defRPr>
            </a:lvl2pPr>
            <a:lvl3pPr lvl="2">
              <a:spcBef>
                <a:spcPts val="0"/>
              </a:spcBef>
              <a:spcAft>
                <a:spcPts val="0"/>
              </a:spcAft>
              <a:buClr>
                <a:schemeClr val="accent6"/>
              </a:buClr>
              <a:buSzPts val="2800"/>
              <a:buFont typeface="Lato"/>
              <a:buNone/>
              <a:defRPr sz="1000">
                <a:solidFill>
                  <a:schemeClr val="accent6"/>
                </a:solidFill>
                <a:latin typeface="Lato"/>
                <a:ea typeface="Lato"/>
                <a:cs typeface="Lato"/>
                <a:sym typeface="Lato"/>
              </a:defRPr>
            </a:lvl3pPr>
            <a:lvl4pPr lvl="3">
              <a:spcBef>
                <a:spcPts val="0"/>
              </a:spcBef>
              <a:spcAft>
                <a:spcPts val="0"/>
              </a:spcAft>
              <a:buClr>
                <a:schemeClr val="accent6"/>
              </a:buClr>
              <a:buSzPts val="2800"/>
              <a:buFont typeface="Lato"/>
              <a:buNone/>
              <a:defRPr sz="1000">
                <a:solidFill>
                  <a:schemeClr val="accent6"/>
                </a:solidFill>
                <a:latin typeface="Lato"/>
                <a:ea typeface="Lato"/>
                <a:cs typeface="Lato"/>
                <a:sym typeface="Lato"/>
              </a:defRPr>
            </a:lvl4pPr>
            <a:lvl5pPr lvl="4">
              <a:spcBef>
                <a:spcPts val="0"/>
              </a:spcBef>
              <a:spcAft>
                <a:spcPts val="0"/>
              </a:spcAft>
              <a:buClr>
                <a:schemeClr val="accent6"/>
              </a:buClr>
              <a:buSzPts val="2800"/>
              <a:buFont typeface="Lato"/>
              <a:buNone/>
              <a:defRPr sz="1000">
                <a:solidFill>
                  <a:schemeClr val="accent6"/>
                </a:solidFill>
                <a:latin typeface="Lato"/>
                <a:ea typeface="Lato"/>
                <a:cs typeface="Lato"/>
                <a:sym typeface="Lato"/>
              </a:defRPr>
            </a:lvl5pPr>
            <a:lvl6pPr lvl="5">
              <a:spcBef>
                <a:spcPts val="0"/>
              </a:spcBef>
              <a:spcAft>
                <a:spcPts val="0"/>
              </a:spcAft>
              <a:buClr>
                <a:schemeClr val="accent6"/>
              </a:buClr>
              <a:buSzPts val="2800"/>
              <a:buFont typeface="Lato"/>
              <a:buNone/>
              <a:defRPr sz="1000">
                <a:solidFill>
                  <a:schemeClr val="accent6"/>
                </a:solidFill>
                <a:latin typeface="Lato"/>
                <a:ea typeface="Lato"/>
                <a:cs typeface="Lato"/>
                <a:sym typeface="Lato"/>
              </a:defRPr>
            </a:lvl6pPr>
            <a:lvl7pPr lvl="6">
              <a:spcBef>
                <a:spcPts val="0"/>
              </a:spcBef>
              <a:spcAft>
                <a:spcPts val="0"/>
              </a:spcAft>
              <a:buClr>
                <a:schemeClr val="accent6"/>
              </a:buClr>
              <a:buSzPts val="2800"/>
              <a:buFont typeface="Lato"/>
              <a:buNone/>
              <a:defRPr sz="1000">
                <a:solidFill>
                  <a:schemeClr val="accent6"/>
                </a:solidFill>
                <a:latin typeface="Lato"/>
                <a:ea typeface="Lato"/>
                <a:cs typeface="Lato"/>
                <a:sym typeface="Lato"/>
              </a:defRPr>
            </a:lvl7pPr>
            <a:lvl8pPr lvl="7">
              <a:spcBef>
                <a:spcPts val="0"/>
              </a:spcBef>
              <a:spcAft>
                <a:spcPts val="0"/>
              </a:spcAft>
              <a:buClr>
                <a:schemeClr val="accent6"/>
              </a:buClr>
              <a:buSzPts val="2800"/>
              <a:buFont typeface="Lato"/>
              <a:buNone/>
              <a:defRPr sz="1000">
                <a:solidFill>
                  <a:schemeClr val="accent6"/>
                </a:solidFill>
                <a:latin typeface="Lato"/>
                <a:ea typeface="Lato"/>
                <a:cs typeface="Lato"/>
                <a:sym typeface="Lato"/>
              </a:defRPr>
            </a:lvl8pPr>
            <a:lvl9pPr lvl="8">
              <a:spcBef>
                <a:spcPts val="0"/>
              </a:spcBef>
              <a:spcAft>
                <a:spcPts val="0"/>
              </a:spcAft>
              <a:buClr>
                <a:schemeClr val="accent6"/>
              </a:buClr>
              <a:buSzPts val="2800"/>
              <a:buFont typeface="Lato"/>
              <a:buNone/>
              <a:defRPr sz="1000">
                <a:solidFill>
                  <a:schemeClr val="accent6"/>
                </a:solidFill>
                <a:latin typeface="Lato"/>
                <a:ea typeface="Lato"/>
                <a:cs typeface="Lato"/>
                <a:sym typeface="Lato"/>
              </a:defRPr>
            </a:lvl9pPr>
          </a:lstStyle>
          <a:p/>
        </p:txBody>
      </p:sp>
      <p:sp>
        <p:nvSpPr>
          <p:cNvPr id="468" name="Google Shape;468;p55"/>
          <p:cNvSpPr txBox="1"/>
          <p:nvPr>
            <p:ph idx="3" type="title"/>
          </p:nvPr>
        </p:nvSpPr>
        <p:spPr>
          <a:xfrm>
            <a:off x="3461750" y="3934350"/>
            <a:ext cx="2247900" cy="923400"/>
          </a:xfrm>
          <a:prstGeom prst="rect">
            <a:avLst/>
          </a:prstGeom>
        </p:spPr>
        <p:txBody>
          <a:bodyPr anchorCtr="0" anchor="t" bIns="0" lIns="0" spcFirstLastPara="1" rIns="0" wrap="square" tIns="0">
            <a:noAutofit/>
          </a:bodyPr>
          <a:lstStyle>
            <a:lvl1pPr lvl="0">
              <a:spcBef>
                <a:spcPts val="0"/>
              </a:spcBef>
              <a:spcAft>
                <a:spcPts val="0"/>
              </a:spcAft>
              <a:buClr>
                <a:schemeClr val="accent6"/>
              </a:buClr>
              <a:buSzPts val="1400"/>
              <a:buFont typeface="Lato"/>
              <a:buNone/>
              <a:defRPr sz="1000">
                <a:solidFill>
                  <a:schemeClr val="accent6"/>
                </a:solidFill>
                <a:latin typeface="Lato"/>
                <a:ea typeface="Lato"/>
                <a:cs typeface="Lato"/>
                <a:sym typeface="Lato"/>
              </a:defRPr>
            </a:lvl1pPr>
            <a:lvl2pPr lvl="1">
              <a:spcBef>
                <a:spcPts val="0"/>
              </a:spcBef>
              <a:spcAft>
                <a:spcPts val="0"/>
              </a:spcAft>
              <a:buClr>
                <a:schemeClr val="accent6"/>
              </a:buClr>
              <a:buSzPts val="2800"/>
              <a:buFont typeface="Lato"/>
              <a:buNone/>
              <a:defRPr sz="1000">
                <a:solidFill>
                  <a:schemeClr val="accent6"/>
                </a:solidFill>
                <a:latin typeface="Lato"/>
                <a:ea typeface="Lato"/>
                <a:cs typeface="Lato"/>
                <a:sym typeface="Lato"/>
              </a:defRPr>
            </a:lvl2pPr>
            <a:lvl3pPr lvl="2">
              <a:spcBef>
                <a:spcPts val="0"/>
              </a:spcBef>
              <a:spcAft>
                <a:spcPts val="0"/>
              </a:spcAft>
              <a:buClr>
                <a:schemeClr val="accent6"/>
              </a:buClr>
              <a:buSzPts val="2800"/>
              <a:buFont typeface="Lato"/>
              <a:buNone/>
              <a:defRPr sz="1000">
                <a:solidFill>
                  <a:schemeClr val="accent6"/>
                </a:solidFill>
                <a:latin typeface="Lato"/>
                <a:ea typeface="Lato"/>
                <a:cs typeface="Lato"/>
                <a:sym typeface="Lato"/>
              </a:defRPr>
            </a:lvl3pPr>
            <a:lvl4pPr lvl="3">
              <a:spcBef>
                <a:spcPts val="0"/>
              </a:spcBef>
              <a:spcAft>
                <a:spcPts val="0"/>
              </a:spcAft>
              <a:buClr>
                <a:schemeClr val="accent6"/>
              </a:buClr>
              <a:buSzPts val="2800"/>
              <a:buFont typeface="Lato"/>
              <a:buNone/>
              <a:defRPr sz="1000">
                <a:solidFill>
                  <a:schemeClr val="accent6"/>
                </a:solidFill>
                <a:latin typeface="Lato"/>
                <a:ea typeface="Lato"/>
                <a:cs typeface="Lato"/>
                <a:sym typeface="Lato"/>
              </a:defRPr>
            </a:lvl4pPr>
            <a:lvl5pPr lvl="4">
              <a:spcBef>
                <a:spcPts val="0"/>
              </a:spcBef>
              <a:spcAft>
                <a:spcPts val="0"/>
              </a:spcAft>
              <a:buClr>
                <a:schemeClr val="accent6"/>
              </a:buClr>
              <a:buSzPts val="2800"/>
              <a:buFont typeface="Lato"/>
              <a:buNone/>
              <a:defRPr sz="1000">
                <a:solidFill>
                  <a:schemeClr val="accent6"/>
                </a:solidFill>
                <a:latin typeface="Lato"/>
                <a:ea typeface="Lato"/>
                <a:cs typeface="Lato"/>
                <a:sym typeface="Lato"/>
              </a:defRPr>
            </a:lvl5pPr>
            <a:lvl6pPr lvl="5">
              <a:spcBef>
                <a:spcPts val="0"/>
              </a:spcBef>
              <a:spcAft>
                <a:spcPts val="0"/>
              </a:spcAft>
              <a:buClr>
                <a:schemeClr val="accent6"/>
              </a:buClr>
              <a:buSzPts val="2800"/>
              <a:buFont typeface="Lato"/>
              <a:buNone/>
              <a:defRPr sz="1000">
                <a:solidFill>
                  <a:schemeClr val="accent6"/>
                </a:solidFill>
                <a:latin typeface="Lato"/>
                <a:ea typeface="Lato"/>
                <a:cs typeface="Lato"/>
                <a:sym typeface="Lato"/>
              </a:defRPr>
            </a:lvl6pPr>
            <a:lvl7pPr lvl="6">
              <a:spcBef>
                <a:spcPts val="0"/>
              </a:spcBef>
              <a:spcAft>
                <a:spcPts val="0"/>
              </a:spcAft>
              <a:buClr>
                <a:schemeClr val="accent6"/>
              </a:buClr>
              <a:buSzPts val="2800"/>
              <a:buFont typeface="Lato"/>
              <a:buNone/>
              <a:defRPr sz="1000">
                <a:solidFill>
                  <a:schemeClr val="accent6"/>
                </a:solidFill>
                <a:latin typeface="Lato"/>
                <a:ea typeface="Lato"/>
                <a:cs typeface="Lato"/>
                <a:sym typeface="Lato"/>
              </a:defRPr>
            </a:lvl7pPr>
            <a:lvl8pPr lvl="7">
              <a:spcBef>
                <a:spcPts val="0"/>
              </a:spcBef>
              <a:spcAft>
                <a:spcPts val="0"/>
              </a:spcAft>
              <a:buClr>
                <a:schemeClr val="accent6"/>
              </a:buClr>
              <a:buSzPts val="2800"/>
              <a:buFont typeface="Lato"/>
              <a:buNone/>
              <a:defRPr sz="1000">
                <a:solidFill>
                  <a:schemeClr val="accent6"/>
                </a:solidFill>
                <a:latin typeface="Lato"/>
                <a:ea typeface="Lato"/>
                <a:cs typeface="Lato"/>
                <a:sym typeface="Lato"/>
              </a:defRPr>
            </a:lvl8pPr>
            <a:lvl9pPr lvl="8">
              <a:spcBef>
                <a:spcPts val="0"/>
              </a:spcBef>
              <a:spcAft>
                <a:spcPts val="0"/>
              </a:spcAft>
              <a:buClr>
                <a:schemeClr val="accent6"/>
              </a:buClr>
              <a:buSzPts val="2800"/>
              <a:buFont typeface="Lato"/>
              <a:buNone/>
              <a:defRPr sz="1000">
                <a:solidFill>
                  <a:schemeClr val="accent6"/>
                </a:solidFill>
                <a:latin typeface="Lato"/>
                <a:ea typeface="Lato"/>
                <a:cs typeface="Lato"/>
                <a:sym typeface="Lato"/>
              </a:defRPr>
            </a:lvl9pPr>
          </a:lstStyle>
          <a:p/>
        </p:txBody>
      </p:sp>
      <p:sp>
        <p:nvSpPr>
          <p:cNvPr id="469" name="Google Shape;469;p55"/>
          <p:cNvSpPr txBox="1"/>
          <p:nvPr>
            <p:ph idx="4" type="title"/>
          </p:nvPr>
        </p:nvSpPr>
        <p:spPr>
          <a:xfrm>
            <a:off x="3461750" y="2635250"/>
            <a:ext cx="2247900" cy="923400"/>
          </a:xfrm>
          <a:prstGeom prst="rect">
            <a:avLst/>
          </a:prstGeom>
        </p:spPr>
        <p:txBody>
          <a:bodyPr anchorCtr="0" anchor="t" bIns="0" lIns="0" spcFirstLastPara="1" rIns="0" wrap="square" tIns="0">
            <a:noAutofit/>
          </a:bodyPr>
          <a:lstStyle>
            <a:lvl1pPr lvl="0">
              <a:spcBef>
                <a:spcPts val="0"/>
              </a:spcBef>
              <a:spcAft>
                <a:spcPts val="0"/>
              </a:spcAft>
              <a:buClr>
                <a:schemeClr val="accent6"/>
              </a:buClr>
              <a:buSzPts val="2800"/>
              <a:buFont typeface="Lato"/>
              <a:buNone/>
              <a:defRPr sz="1000">
                <a:solidFill>
                  <a:schemeClr val="accent6"/>
                </a:solidFill>
                <a:latin typeface="Lato"/>
                <a:ea typeface="Lato"/>
                <a:cs typeface="Lato"/>
                <a:sym typeface="Lato"/>
              </a:defRPr>
            </a:lvl1pPr>
            <a:lvl2pPr lvl="1">
              <a:spcBef>
                <a:spcPts val="0"/>
              </a:spcBef>
              <a:spcAft>
                <a:spcPts val="0"/>
              </a:spcAft>
              <a:buClr>
                <a:schemeClr val="accent6"/>
              </a:buClr>
              <a:buSzPts val="2800"/>
              <a:buFont typeface="Lato"/>
              <a:buNone/>
              <a:defRPr sz="1000">
                <a:solidFill>
                  <a:schemeClr val="accent6"/>
                </a:solidFill>
                <a:latin typeface="Lato"/>
                <a:ea typeface="Lato"/>
                <a:cs typeface="Lato"/>
                <a:sym typeface="Lato"/>
              </a:defRPr>
            </a:lvl2pPr>
            <a:lvl3pPr lvl="2">
              <a:spcBef>
                <a:spcPts val="0"/>
              </a:spcBef>
              <a:spcAft>
                <a:spcPts val="0"/>
              </a:spcAft>
              <a:buClr>
                <a:schemeClr val="accent6"/>
              </a:buClr>
              <a:buSzPts val="2800"/>
              <a:buFont typeface="Lato"/>
              <a:buNone/>
              <a:defRPr sz="1000">
                <a:solidFill>
                  <a:schemeClr val="accent6"/>
                </a:solidFill>
                <a:latin typeface="Lato"/>
                <a:ea typeface="Lato"/>
                <a:cs typeface="Lato"/>
                <a:sym typeface="Lato"/>
              </a:defRPr>
            </a:lvl3pPr>
            <a:lvl4pPr lvl="3">
              <a:spcBef>
                <a:spcPts val="0"/>
              </a:spcBef>
              <a:spcAft>
                <a:spcPts val="0"/>
              </a:spcAft>
              <a:buClr>
                <a:schemeClr val="accent6"/>
              </a:buClr>
              <a:buSzPts val="2800"/>
              <a:buFont typeface="Lato"/>
              <a:buNone/>
              <a:defRPr sz="1000">
                <a:solidFill>
                  <a:schemeClr val="accent6"/>
                </a:solidFill>
                <a:latin typeface="Lato"/>
                <a:ea typeface="Lato"/>
                <a:cs typeface="Lato"/>
                <a:sym typeface="Lato"/>
              </a:defRPr>
            </a:lvl4pPr>
            <a:lvl5pPr lvl="4">
              <a:spcBef>
                <a:spcPts val="0"/>
              </a:spcBef>
              <a:spcAft>
                <a:spcPts val="0"/>
              </a:spcAft>
              <a:buClr>
                <a:schemeClr val="accent6"/>
              </a:buClr>
              <a:buSzPts val="2800"/>
              <a:buFont typeface="Lato"/>
              <a:buNone/>
              <a:defRPr sz="1000">
                <a:solidFill>
                  <a:schemeClr val="accent6"/>
                </a:solidFill>
                <a:latin typeface="Lato"/>
                <a:ea typeface="Lato"/>
                <a:cs typeface="Lato"/>
                <a:sym typeface="Lato"/>
              </a:defRPr>
            </a:lvl5pPr>
            <a:lvl6pPr lvl="5">
              <a:spcBef>
                <a:spcPts val="0"/>
              </a:spcBef>
              <a:spcAft>
                <a:spcPts val="0"/>
              </a:spcAft>
              <a:buClr>
                <a:schemeClr val="accent6"/>
              </a:buClr>
              <a:buSzPts val="2800"/>
              <a:buFont typeface="Lato"/>
              <a:buNone/>
              <a:defRPr sz="1000">
                <a:solidFill>
                  <a:schemeClr val="accent6"/>
                </a:solidFill>
                <a:latin typeface="Lato"/>
                <a:ea typeface="Lato"/>
                <a:cs typeface="Lato"/>
                <a:sym typeface="Lato"/>
              </a:defRPr>
            </a:lvl6pPr>
            <a:lvl7pPr lvl="6">
              <a:spcBef>
                <a:spcPts val="0"/>
              </a:spcBef>
              <a:spcAft>
                <a:spcPts val="0"/>
              </a:spcAft>
              <a:buClr>
                <a:schemeClr val="accent6"/>
              </a:buClr>
              <a:buSzPts val="2800"/>
              <a:buFont typeface="Lato"/>
              <a:buNone/>
              <a:defRPr sz="1000">
                <a:solidFill>
                  <a:schemeClr val="accent6"/>
                </a:solidFill>
                <a:latin typeface="Lato"/>
                <a:ea typeface="Lato"/>
                <a:cs typeface="Lato"/>
                <a:sym typeface="Lato"/>
              </a:defRPr>
            </a:lvl7pPr>
            <a:lvl8pPr lvl="7">
              <a:spcBef>
                <a:spcPts val="0"/>
              </a:spcBef>
              <a:spcAft>
                <a:spcPts val="0"/>
              </a:spcAft>
              <a:buClr>
                <a:schemeClr val="accent6"/>
              </a:buClr>
              <a:buSzPts val="2800"/>
              <a:buFont typeface="Lato"/>
              <a:buNone/>
              <a:defRPr sz="1000">
                <a:solidFill>
                  <a:schemeClr val="accent6"/>
                </a:solidFill>
                <a:latin typeface="Lato"/>
                <a:ea typeface="Lato"/>
                <a:cs typeface="Lato"/>
                <a:sym typeface="Lato"/>
              </a:defRPr>
            </a:lvl8pPr>
            <a:lvl9pPr lvl="8">
              <a:spcBef>
                <a:spcPts val="0"/>
              </a:spcBef>
              <a:spcAft>
                <a:spcPts val="0"/>
              </a:spcAft>
              <a:buClr>
                <a:schemeClr val="accent6"/>
              </a:buClr>
              <a:buSzPts val="2800"/>
              <a:buFont typeface="Lato"/>
              <a:buNone/>
              <a:defRPr sz="1000">
                <a:solidFill>
                  <a:schemeClr val="accent6"/>
                </a:solidFill>
                <a:latin typeface="Lato"/>
                <a:ea typeface="Lato"/>
                <a:cs typeface="Lato"/>
                <a:sym typeface="Lato"/>
              </a:defRPr>
            </a:lvl9pPr>
          </a:lstStyle>
          <a:p/>
        </p:txBody>
      </p:sp>
      <p:sp>
        <p:nvSpPr>
          <p:cNvPr id="470" name="Google Shape;470;p55"/>
          <p:cNvSpPr txBox="1"/>
          <p:nvPr>
            <p:ph idx="5" type="title"/>
          </p:nvPr>
        </p:nvSpPr>
        <p:spPr>
          <a:xfrm>
            <a:off x="6219150" y="3934350"/>
            <a:ext cx="2247900" cy="923400"/>
          </a:xfrm>
          <a:prstGeom prst="rect">
            <a:avLst/>
          </a:prstGeom>
        </p:spPr>
        <p:txBody>
          <a:bodyPr anchorCtr="0" anchor="t" bIns="0" lIns="0" spcFirstLastPara="1" rIns="0" wrap="square" tIns="0">
            <a:noAutofit/>
          </a:bodyPr>
          <a:lstStyle>
            <a:lvl1pPr lvl="0">
              <a:spcBef>
                <a:spcPts val="0"/>
              </a:spcBef>
              <a:spcAft>
                <a:spcPts val="0"/>
              </a:spcAft>
              <a:buClr>
                <a:schemeClr val="accent6"/>
              </a:buClr>
              <a:buSzPts val="1400"/>
              <a:buFont typeface="Lato"/>
              <a:buNone/>
              <a:defRPr sz="1000">
                <a:solidFill>
                  <a:schemeClr val="accent6"/>
                </a:solidFill>
                <a:latin typeface="Lato"/>
                <a:ea typeface="Lato"/>
                <a:cs typeface="Lato"/>
                <a:sym typeface="Lato"/>
              </a:defRPr>
            </a:lvl1pPr>
            <a:lvl2pPr lvl="1">
              <a:spcBef>
                <a:spcPts val="0"/>
              </a:spcBef>
              <a:spcAft>
                <a:spcPts val="0"/>
              </a:spcAft>
              <a:buClr>
                <a:schemeClr val="accent6"/>
              </a:buClr>
              <a:buSzPts val="2800"/>
              <a:buFont typeface="Lato"/>
              <a:buNone/>
              <a:defRPr sz="1000">
                <a:solidFill>
                  <a:schemeClr val="accent6"/>
                </a:solidFill>
                <a:latin typeface="Lato"/>
                <a:ea typeface="Lato"/>
                <a:cs typeface="Lato"/>
                <a:sym typeface="Lato"/>
              </a:defRPr>
            </a:lvl2pPr>
            <a:lvl3pPr lvl="2">
              <a:spcBef>
                <a:spcPts val="0"/>
              </a:spcBef>
              <a:spcAft>
                <a:spcPts val="0"/>
              </a:spcAft>
              <a:buClr>
                <a:schemeClr val="accent6"/>
              </a:buClr>
              <a:buSzPts val="2800"/>
              <a:buFont typeface="Lato"/>
              <a:buNone/>
              <a:defRPr sz="1000">
                <a:solidFill>
                  <a:schemeClr val="accent6"/>
                </a:solidFill>
                <a:latin typeface="Lato"/>
                <a:ea typeface="Lato"/>
                <a:cs typeface="Lato"/>
                <a:sym typeface="Lato"/>
              </a:defRPr>
            </a:lvl3pPr>
            <a:lvl4pPr lvl="3">
              <a:spcBef>
                <a:spcPts val="0"/>
              </a:spcBef>
              <a:spcAft>
                <a:spcPts val="0"/>
              </a:spcAft>
              <a:buClr>
                <a:schemeClr val="accent6"/>
              </a:buClr>
              <a:buSzPts val="2800"/>
              <a:buFont typeface="Lato"/>
              <a:buNone/>
              <a:defRPr sz="1000">
                <a:solidFill>
                  <a:schemeClr val="accent6"/>
                </a:solidFill>
                <a:latin typeface="Lato"/>
                <a:ea typeface="Lato"/>
                <a:cs typeface="Lato"/>
                <a:sym typeface="Lato"/>
              </a:defRPr>
            </a:lvl4pPr>
            <a:lvl5pPr lvl="4">
              <a:spcBef>
                <a:spcPts val="0"/>
              </a:spcBef>
              <a:spcAft>
                <a:spcPts val="0"/>
              </a:spcAft>
              <a:buClr>
                <a:schemeClr val="accent6"/>
              </a:buClr>
              <a:buSzPts val="2800"/>
              <a:buFont typeface="Lato"/>
              <a:buNone/>
              <a:defRPr sz="1000">
                <a:solidFill>
                  <a:schemeClr val="accent6"/>
                </a:solidFill>
                <a:latin typeface="Lato"/>
                <a:ea typeface="Lato"/>
                <a:cs typeface="Lato"/>
                <a:sym typeface="Lato"/>
              </a:defRPr>
            </a:lvl5pPr>
            <a:lvl6pPr lvl="5">
              <a:spcBef>
                <a:spcPts val="0"/>
              </a:spcBef>
              <a:spcAft>
                <a:spcPts val="0"/>
              </a:spcAft>
              <a:buClr>
                <a:schemeClr val="accent6"/>
              </a:buClr>
              <a:buSzPts val="2800"/>
              <a:buFont typeface="Lato"/>
              <a:buNone/>
              <a:defRPr sz="1000">
                <a:solidFill>
                  <a:schemeClr val="accent6"/>
                </a:solidFill>
                <a:latin typeface="Lato"/>
                <a:ea typeface="Lato"/>
                <a:cs typeface="Lato"/>
                <a:sym typeface="Lato"/>
              </a:defRPr>
            </a:lvl6pPr>
            <a:lvl7pPr lvl="6">
              <a:spcBef>
                <a:spcPts val="0"/>
              </a:spcBef>
              <a:spcAft>
                <a:spcPts val="0"/>
              </a:spcAft>
              <a:buClr>
                <a:schemeClr val="accent6"/>
              </a:buClr>
              <a:buSzPts val="2800"/>
              <a:buFont typeface="Lato"/>
              <a:buNone/>
              <a:defRPr sz="1000">
                <a:solidFill>
                  <a:schemeClr val="accent6"/>
                </a:solidFill>
                <a:latin typeface="Lato"/>
                <a:ea typeface="Lato"/>
                <a:cs typeface="Lato"/>
                <a:sym typeface="Lato"/>
              </a:defRPr>
            </a:lvl7pPr>
            <a:lvl8pPr lvl="7">
              <a:spcBef>
                <a:spcPts val="0"/>
              </a:spcBef>
              <a:spcAft>
                <a:spcPts val="0"/>
              </a:spcAft>
              <a:buClr>
                <a:schemeClr val="accent6"/>
              </a:buClr>
              <a:buSzPts val="2800"/>
              <a:buFont typeface="Lato"/>
              <a:buNone/>
              <a:defRPr sz="1000">
                <a:solidFill>
                  <a:schemeClr val="accent6"/>
                </a:solidFill>
                <a:latin typeface="Lato"/>
                <a:ea typeface="Lato"/>
                <a:cs typeface="Lato"/>
                <a:sym typeface="Lato"/>
              </a:defRPr>
            </a:lvl8pPr>
            <a:lvl9pPr lvl="8">
              <a:spcBef>
                <a:spcPts val="0"/>
              </a:spcBef>
              <a:spcAft>
                <a:spcPts val="0"/>
              </a:spcAft>
              <a:buClr>
                <a:schemeClr val="accent6"/>
              </a:buClr>
              <a:buSzPts val="2800"/>
              <a:buFont typeface="Lato"/>
              <a:buNone/>
              <a:defRPr sz="1000">
                <a:solidFill>
                  <a:schemeClr val="accent6"/>
                </a:solidFill>
                <a:latin typeface="Lato"/>
                <a:ea typeface="Lato"/>
                <a:cs typeface="Lato"/>
                <a:sym typeface="Lato"/>
              </a:defRPr>
            </a:lvl9pPr>
          </a:lstStyle>
          <a:p/>
        </p:txBody>
      </p:sp>
      <p:sp>
        <p:nvSpPr>
          <p:cNvPr id="471" name="Google Shape;471;p55"/>
          <p:cNvSpPr txBox="1"/>
          <p:nvPr>
            <p:ph idx="6" type="title"/>
          </p:nvPr>
        </p:nvSpPr>
        <p:spPr>
          <a:xfrm>
            <a:off x="6219150" y="2635250"/>
            <a:ext cx="2247900" cy="923400"/>
          </a:xfrm>
          <a:prstGeom prst="rect">
            <a:avLst/>
          </a:prstGeom>
        </p:spPr>
        <p:txBody>
          <a:bodyPr anchorCtr="0" anchor="t" bIns="0" lIns="0" spcFirstLastPara="1" rIns="0" wrap="square" tIns="0">
            <a:noAutofit/>
          </a:bodyPr>
          <a:lstStyle>
            <a:lvl1pPr lvl="0">
              <a:spcBef>
                <a:spcPts val="0"/>
              </a:spcBef>
              <a:spcAft>
                <a:spcPts val="0"/>
              </a:spcAft>
              <a:buClr>
                <a:schemeClr val="accent6"/>
              </a:buClr>
              <a:buSzPts val="2800"/>
              <a:buFont typeface="Lato"/>
              <a:buNone/>
              <a:defRPr sz="1000">
                <a:solidFill>
                  <a:schemeClr val="accent6"/>
                </a:solidFill>
                <a:latin typeface="Lato"/>
                <a:ea typeface="Lato"/>
                <a:cs typeface="Lato"/>
                <a:sym typeface="Lato"/>
              </a:defRPr>
            </a:lvl1pPr>
            <a:lvl2pPr lvl="1">
              <a:spcBef>
                <a:spcPts val="0"/>
              </a:spcBef>
              <a:spcAft>
                <a:spcPts val="0"/>
              </a:spcAft>
              <a:buClr>
                <a:schemeClr val="accent6"/>
              </a:buClr>
              <a:buSzPts val="2800"/>
              <a:buFont typeface="Lato"/>
              <a:buNone/>
              <a:defRPr sz="1000">
                <a:solidFill>
                  <a:schemeClr val="accent6"/>
                </a:solidFill>
                <a:latin typeface="Lato"/>
                <a:ea typeface="Lato"/>
                <a:cs typeface="Lato"/>
                <a:sym typeface="Lato"/>
              </a:defRPr>
            </a:lvl2pPr>
            <a:lvl3pPr lvl="2">
              <a:spcBef>
                <a:spcPts val="0"/>
              </a:spcBef>
              <a:spcAft>
                <a:spcPts val="0"/>
              </a:spcAft>
              <a:buClr>
                <a:schemeClr val="accent6"/>
              </a:buClr>
              <a:buSzPts val="2800"/>
              <a:buFont typeface="Lato"/>
              <a:buNone/>
              <a:defRPr sz="1000">
                <a:solidFill>
                  <a:schemeClr val="accent6"/>
                </a:solidFill>
                <a:latin typeface="Lato"/>
                <a:ea typeface="Lato"/>
                <a:cs typeface="Lato"/>
                <a:sym typeface="Lato"/>
              </a:defRPr>
            </a:lvl3pPr>
            <a:lvl4pPr lvl="3">
              <a:spcBef>
                <a:spcPts val="0"/>
              </a:spcBef>
              <a:spcAft>
                <a:spcPts val="0"/>
              </a:spcAft>
              <a:buClr>
                <a:schemeClr val="accent6"/>
              </a:buClr>
              <a:buSzPts val="2800"/>
              <a:buFont typeface="Lato"/>
              <a:buNone/>
              <a:defRPr sz="1000">
                <a:solidFill>
                  <a:schemeClr val="accent6"/>
                </a:solidFill>
                <a:latin typeface="Lato"/>
                <a:ea typeface="Lato"/>
                <a:cs typeface="Lato"/>
                <a:sym typeface="Lato"/>
              </a:defRPr>
            </a:lvl4pPr>
            <a:lvl5pPr lvl="4">
              <a:spcBef>
                <a:spcPts val="0"/>
              </a:spcBef>
              <a:spcAft>
                <a:spcPts val="0"/>
              </a:spcAft>
              <a:buClr>
                <a:schemeClr val="accent6"/>
              </a:buClr>
              <a:buSzPts val="2800"/>
              <a:buFont typeface="Lato"/>
              <a:buNone/>
              <a:defRPr sz="1000">
                <a:solidFill>
                  <a:schemeClr val="accent6"/>
                </a:solidFill>
                <a:latin typeface="Lato"/>
                <a:ea typeface="Lato"/>
                <a:cs typeface="Lato"/>
                <a:sym typeface="Lato"/>
              </a:defRPr>
            </a:lvl5pPr>
            <a:lvl6pPr lvl="5">
              <a:spcBef>
                <a:spcPts val="0"/>
              </a:spcBef>
              <a:spcAft>
                <a:spcPts val="0"/>
              </a:spcAft>
              <a:buClr>
                <a:schemeClr val="accent6"/>
              </a:buClr>
              <a:buSzPts val="2800"/>
              <a:buFont typeface="Lato"/>
              <a:buNone/>
              <a:defRPr sz="1000">
                <a:solidFill>
                  <a:schemeClr val="accent6"/>
                </a:solidFill>
                <a:latin typeface="Lato"/>
                <a:ea typeface="Lato"/>
                <a:cs typeface="Lato"/>
                <a:sym typeface="Lato"/>
              </a:defRPr>
            </a:lvl6pPr>
            <a:lvl7pPr lvl="6">
              <a:spcBef>
                <a:spcPts val="0"/>
              </a:spcBef>
              <a:spcAft>
                <a:spcPts val="0"/>
              </a:spcAft>
              <a:buClr>
                <a:schemeClr val="accent6"/>
              </a:buClr>
              <a:buSzPts val="2800"/>
              <a:buFont typeface="Lato"/>
              <a:buNone/>
              <a:defRPr sz="1000">
                <a:solidFill>
                  <a:schemeClr val="accent6"/>
                </a:solidFill>
                <a:latin typeface="Lato"/>
                <a:ea typeface="Lato"/>
                <a:cs typeface="Lato"/>
                <a:sym typeface="Lato"/>
              </a:defRPr>
            </a:lvl7pPr>
            <a:lvl8pPr lvl="7">
              <a:spcBef>
                <a:spcPts val="0"/>
              </a:spcBef>
              <a:spcAft>
                <a:spcPts val="0"/>
              </a:spcAft>
              <a:buClr>
                <a:schemeClr val="accent6"/>
              </a:buClr>
              <a:buSzPts val="2800"/>
              <a:buFont typeface="Lato"/>
              <a:buNone/>
              <a:defRPr sz="1000">
                <a:solidFill>
                  <a:schemeClr val="accent6"/>
                </a:solidFill>
                <a:latin typeface="Lato"/>
                <a:ea typeface="Lato"/>
                <a:cs typeface="Lato"/>
                <a:sym typeface="Lato"/>
              </a:defRPr>
            </a:lvl8pPr>
            <a:lvl9pPr lvl="8">
              <a:spcBef>
                <a:spcPts val="0"/>
              </a:spcBef>
              <a:spcAft>
                <a:spcPts val="0"/>
              </a:spcAft>
              <a:buClr>
                <a:schemeClr val="accent6"/>
              </a:buClr>
              <a:buSzPts val="2800"/>
              <a:buFont typeface="Lato"/>
              <a:buNone/>
              <a:defRPr sz="1000">
                <a:solidFill>
                  <a:schemeClr val="accent6"/>
                </a:solidFill>
                <a:latin typeface="Lato"/>
                <a:ea typeface="Lato"/>
                <a:cs typeface="Lato"/>
                <a:sym typeface="Lato"/>
              </a:defRPr>
            </a:lvl9pPr>
          </a:lstStyle>
          <a:p/>
        </p:txBody>
      </p:sp>
      <p:sp>
        <p:nvSpPr>
          <p:cNvPr id="472" name="Google Shape;472;p55"/>
          <p:cNvSpPr txBox="1"/>
          <p:nvPr>
            <p:ph idx="7" type="title"/>
          </p:nvPr>
        </p:nvSpPr>
        <p:spPr>
          <a:xfrm>
            <a:off x="430209" y="907725"/>
            <a:ext cx="6815400" cy="1038900"/>
          </a:xfrm>
          <a:prstGeom prst="rect">
            <a:avLst/>
          </a:prstGeom>
        </p:spPr>
        <p:txBody>
          <a:bodyPr anchorCtr="0" anchor="t" bIns="91425" lIns="91425" spcFirstLastPara="1" rIns="91425" wrap="square" tIns="91425">
            <a:noAutofit/>
          </a:bodyPr>
          <a:lstStyle>
            <a:lvl1pPr lvl="0">
              <a:lnSpc>
                <a:spcPct val="80000"/>
              </a:lnSpc>
              <a:spcBef>
                <a:spcPts val="0"/>
              </a:spcBef>
              <a:spcAft>
                <a:spcPts val="0"/>
              </a:spcAft>
              <a:buClr>
                <a:schemeClr val="accent6"/>
              </a:buClr>
              <a:buSzPts val="3700"/>
              <a:buNone/>
              <a:defRPr sz="3700">
                <a:solidFill>
                  <a:schemeClr val="accent6"/>
                </a:solidFill>
              </a:defRPr>
            </a:lvl1pPr>
            <a:lvl2pPr lvl="1">
              <a:spcBef>
                <a:spcPts val="0"/>
              </a:spcBef>
              <a:spcAft>
                <a:spcPts val="0"/>
              </a:spcAft>
              <a:buClr>
                <a:schemeClr val="accent6"/>
              </a:buClr>
              <a:buSzPts val="4800"/>
              <a:buNone/>
              <a:defRPr b="1" sz="4800">
                <a:solidFill>
                  <a:schemeClr val="accent6"/>
                </a:solidFill>
                <a:latin typeface="Quantico"/>
                <a:ea typeface="Quantico"/>
                <a:cs typeface="Quantico"/>
                <a:sym typeface="Quantico"/>
              </a:defRPr>
            </a:lvl2pPr>
            <a:lvl3pPr lvl="2">
              <a:spcBef>
                <a:spcPts val="0"/>
              </a:spcBef>
              <a:spcAft>
                <a:spcPts val="0"/>
              </a:spcAft>
              <a:buClr>
                <a:schemeClr val="accent6"/>
              </a:buClr>
              <a:buSzPts val="4800"/>
              <a:buNone/>
              <a:defRPr b="1" sz="4800">
                <a:solidFill>
                  <a:schemeClr val="accent6"/>
                </a:solidFill>
                <a:latin typeface="Quantico"/>
                <a:ea typeface="Quantico"/>
                <a:cs typeface="Quantico"/>
                <a:sym typeface="Quantico"/>
              </a:defRPr>
            </a:lvl3pPr>
            <a:lvl4pPr lvl="3">
              <a:spcBef>
                <a:spcPts val="0"/>
              </a:spcBef>
              <a:spcAft>
                <a:spcPts val="0"/>
              </a:spcAft>
              <a:buClr>
                <a:schemeClr val="accent6"/>
              </a:buClr>
              <a:buSzPts val="4800"/>
              <a:buNone/>
              <a:defRPr b="1" sz="4800">
                <a:solidFill>
                  <a:schemeClr val="accent6"/>
                </a:solidFill>
                <a:latin typeface="Quantico"/>
                <a:ea typeface="Quantico"/>
                <a:cs typeface="Quantico"/>
                <a:sym typeface="Quantico"/>
              </a:defRPr>
            </a:lvl4pPr>
            <a:lvl5pPr lvl="4">
              <a:spcBef>
                <a:spcPts val="0"/>
              </a:spcBef>
              <a:spcAft>
                <a:spcPts val="0"/>
              </a:spcAft>
              <a:buClr>
                <a:schemeClr val="accent6"/>
              </a:buClr>
              <a:buSzPts val="4800"/>
              <a:buNone/>
              <a:defRPr b="1" sz="4800">
                <a:solidFill>
                  <a:schemeClr val="accent6"/>
                </a:solidFill>
                <a:latin typeface="Quantico"/>
                <a:ea typeface="Quantico"/>
                <a:cs typeface="Quantico"/>
                <a:sym typeface="Quantico"/>
              </a:defRPr>
            </a:lvl5pPr>
            <a:lvl6pPr lvl="5">
              <a:spcBef>
                <a:spcPts val="0"/>
              </a:spcBef>
              <a:spcAft>
                <a:spcPts val="0"/>
              </a:spcAft>
              <a:buClr>
                <a:schemeClr val="accent6"/>
              </a:buClr>
              <a:buSzPts val="4800"/>
              <a:buNone/>
              <a:defRPr b="1" sz="4800">
                <a:solidFill>
                  <a:schemeClr val="accent6"/>
                </a:solidFill>
                <a:latin typeface="Quantico"/>
                <a:ea typeface="Quantico"/>
                <a:cs typeface="Quantico"/>
                <a:sym typeface="Quantico"/>
              </a:defRPr>
            </a:lvl6pPr>
            <a:lvl7pPr lvl="6">
              <a:spcBef>
                <a:spcPts val="0"/>
              </a:spcBef>
              <a:spcAft>
                <a:spcPts val="0"/>
              </a:spcAft>
              <a:buClr>
                <a:schemeClr val="accent6"/>
              </a:buClr>
              <a:buSzPts val="4800"/>
              <a:buNone/>
              <a:defRPr b="1" sz="4800">
                <a:solidFill>
                  <a:schemeClr val="accent6"/>
                </a:solidFill>
                <a:latin typeface="Quantico"/>
                <a:ea typeface="Quantico"/>
                <a:cs typeface="Quantico"/>
                <a:sym typeface="Quantico"/>
              </a:defRPr>
            </a:lvl7pPr>
            <a:lvl8pPr lvl="7">
              <a:spcBef>
                <a:spcPts val="0"/>
              </a:spcBef>
              <a:spcAft>
                <a:spcPts val="0"/>
              </a:spcAft>
              <a:buClr>
                <a:schemeClr val="accent6"/>
              </a:buClr>
              <a:buSzPts val="4800"/>
              <a:buNone/>
              <a:defRPr b="1" sz="4800">
                <a:solidFill>
                  <a:schemeClr val="accent6"/>
                </a:solidFill>
                <a:latin typeface="Quantico"/>
                <a:ea typeface="Quantico"/>
                <a:cs typeface="Quantico"/>
                <a:sym typeface="Quantico"/>
              </a:defRPr>
            </a:lvl8pPr>
            <a:lvl9pPr lvl="8">
              <a:spcBef>
                <a:spcPts val="0"/>
              </a:spcBef>
              <a:spcAft>
                <a:spcPts val="0"/>
              </a:spcAft>
              <a:buClr>
                <a:schemeClr val="accent6"/>
              </a:buClr>
              <a:buSzPts val="4800"/>
              <a:buNone/>
              <a:defRPr b="1" sz="4800">
                <a:solidFill>
                  <a:schemeClr val="accent6"/>
                </a:solidFill>
                <a:latin typeface="Quantico"/>
                <a:ea typeface="Quantico"/>
                <a:cs typeface="Quantico"/>
                <a:sym typeface="Quantico"/>
              </a:defRPr>
            </a:lvl9pPr>
          </a:lstStyle>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 Alt 12">
  <p:cSld name="CUSTOM_14">
    <p:bg>
      <p:bgPr>
        <a:solidFill>
          <a:schemeClr val="lt1"/>
        </a:solidFill>
      </p:bgPr>
    </p:bg>
    <p:spTree>
      <p:nvGrpSpPr>
        <p:cNvPr id="473" name="Shape 473"/>
        <p:cNvGrpSpPr/>
        <p:nvPr/>
      </p:nvGrpSpPr>
      <p:grpSpPr>
        <a:xfrm>
          <a:off x="0" y="0"/>
          <a:ext cx="0" cy="0"/>
          <a:chOff x="0" y="0"/>
          <a:chExt cx="0" cy="0"/>
        </a:xfrm>
      </p:grpSpPr>
      <p:sp>
        <p:nvSpPr>
          <p:cNvPr id="474" name="Google Shape;474;p56"/>
          <p:cNvSpPr txBox="1"/>
          <p:nvPr>
            <p:ph type="title"/>
          </p:nvPr>
        </p:nvSpPr>
        <p:spPr>
          <a:xfrm>
            <a:off x="966625" y="1926200"/>
            <a:ext cx="1589700" cy="301800"/>
          </a:xfrm>
          <a:prstGeom prst="rect">
            <a:avLst/>
          </a:prstGeom>
        </p:spPr>
        <p:txBody>
          <a:bodyPr anchorCtr="0" anchor="t" bIns="91425" lIns="91425" spcFirstLastPara="1" rIns="91425" wrap="square" tIns="91425">
            <a:noAutofit/>
          </a:bodyPr>
          <a:lstStyle>
            <a:lvl1pPr lvl="0">
              <a:lnSpc>
                <a:spcPct val="90000"/>
              </a:lnSpc>
              <a:spcBef>
                <a:spcPts val="0"/>
              </a:spcBef>
              <a:spcAft>
                <a:spcPts val="0"/>
              </a:spcAft>
              <a:buClr>
                <a:schemeClr val="accent4"/>
              </a:buClr>
              <a:buSzPts val="1200"/>
              <a:buNone/>
              <a:defRPr sz="1200">
                <a:solidFill>
                  <a:schemeClr val="accent4"/>
                </a:solidFill>
              </a:defRPr>
            </a:lvl1pPr>
            <a:lvl2pPr lvl="1">
              <a:spcBef>
                <a:spcPts val="0"/>
              </a:spcBef>
              <a:spcAft>
                <a:spcPts val="0"/>
              </a:spcAft>
              <a:buClr>
                <a:schemeClr val="accent4"/>
              </a:buClr>
              <a:buSzPts val="1200"/>
              <a:buNone/>
              <a:defRPr sz="1200">
                <a:solidFill>
                  <a:schemeClr val="accent4"/>
                </a:solidFill>
                <a:latin typeface="Quantico"/>
                <a:ea typeface="Quantico"/>
                <a:cs typeface="Quantico"/>
                <a:sym typeface="Quantico"/>
              </a:defRPr>
            </a:lvl2pPr>
            <a:lvl3pPr lvl="2">
              <a:spcBef>
                <a:spcPts val="0"/>
              </a:spcBef>
              <a:spcAft>
                <a:spcPts val="0"/>
              </a:spcAft>
              <a:buClr>
                <a:schemeClr val="accent4"/>
              </a:buClr>
              <a:buSzPts val="1200"/>
              <a:buNone/>
              <a:defRPr sz="1200">
                <a:solidFill>
                  <a:schemeClr val="accent4"/>
                </a:solidFill>
                <a:latin typeface="Quantico"/>
                <a:ea typeface="Quantico"/>
                <a:cs typeface="Quantico"/>
                <a:sym typeface="Quantico"/>
              </a:defRPr>
            </a:lvl3pPr>
            <a:lvl4pPr lvl="3">
              <a:spcBef>
                <a:spcPts val="0"/>
              </a:spcBef>
              <a:spcAft>
                <a:spcPts val="0"/>
              </a:spcAft>
              <a:buClr>
                <a:schemeClr val="accent4"/>
              </a:buClr>
              <a:buSzPts val="1200"/>
              <a:buNone/>
              <a:defRPr sz="1200">
                <a:solidFill>
                  <a:schemeClr val="accent4"/>
                </a:solidFill>
                <a:latin typeface="Quantico"/>
                <a:ea typeface="Quantico"/>
                <a:cs typeface="Quantico"/>
                <a:sym typeface="Quantico"/>
              </a:defRPr>
            </a:lvl4pPr>
            <a:lvl5pPr lvl="4">
              <a:spcBef>
                <a:spcPts val="0"/>
              </a:spcBef>
              <a:spcAft>
                <a:spcPts val="0"/>
              </a:spcAft>
              <a:buClr>
                <a:schemeClr val="accent4"/>
              </a:buClr>
              <a:buSzPts val="1200"/>
              <a:buNone/>
              <a:defRPr sz="1200">
                <a:solidFill>
                  <a:schemeClr val="accent4"/>
                </a:solidFill>
                <a:latin typeface="Quantico"/>
                <a:ea typeface="Quantico"/>
                <a:cs typeface="Quantico"/>
                <a:sym typeface="Quantico"/>
              </a:defRPr>
            </a:lvl5pPr>
            <a:lvl6pPr lvl="5">
              <a:spcBef>
                <a:spcPts val="0"/>
              </a:spcBef>
              <a:spcAft>
                <a:spcPts val="0"/>
              </a:spcAft>
              <a:buClr>
                <a:schemeClr val="accent4"/>
              </a:buClr>
              <a:buSzPts val="1200"/>
              <a:buNone/>
              <a:defRPr sz="1200">
                <a:solidFill>
                  <a:schemeClr val="accent4"/>
                </a:solidFill>
                <a:latin typeface="Quantico"/>
                <a:ea typeface="Quantico"/>
                <a:cs typeface="Quantico"/>
                <a:sym typeface="Quantico"/>
              </a:defRPr>
            </a:lvl6pPr>
            <a:lvl7pPr lvl="6">
              <a:spcBef>
                <a:spcPts val="0"/>
              </a:spcBef>
              <a:spcAft>
                <a:spcPts val="0"/>
              </a:spcAft>
              <a:buClr>
                <a:schemeClr val="accent4"/>
              </a:buClr>
              <a:buSzPts val="1200"/>
              <a:buNone/>
              <a:defRPr sz="1200">
                <a:solidFill>
                  <a:schemeClr val="accent4"/>
                </a:solidFill>
                <a:latin typeface="Quantico"/>
                <a:ea typeface="Quantico"/>
                <a:cs typeface="Quantico"/>
                <a:sym typeface="Quantico"/>
              </a:defRPr>
            </a:lvl7pPr>
            <a:lvl8pPr lvl="7">
              <a:spcBef>
                <a:spcPts val="0"/>
              </a:spcBef>
              <a:spcAft>
                <a:spcPts val="0"/>
              </a:spcAft>
              <a:buClr>
                <a:schemeClr val="accent4"/>
              </a:buClr>
              <a:buSzPts val="1200"/>
              <a:buNone/>
              <a:defRPr sz="1200">
                <a:solidFill>
                  <a:schemeClr val="accent4"/>
                </a:solidFill>
                <a:latin typeface="Quantico"/>
                <a:ea typeface="Quantico"/>
                <a:cs typeface="Quantico"/>
                <a:sym typeface="Quantico"/>
              </a:defRPr>
            </a:lvl8pPr>
            <a:lvl9pPr lvl="8">
              <a:spcBef>
                <a:spcPts val="0"/>
              </a:spcBef>
              <a:spcAft>
                <a:spcPts val="0"/>
              </a:spcAft>
              <a:buClr>
                <a:schemeClr val="accent4"/>
              </a:buClr>
              <a:buSzPts val="1200"/>
              <a:buNone/>
              <a:defRPr sz="1200">
                <a:solidFill>
                  <a:schemeClr val="accent4"/>
                </a:solidFill>
                <a:latin typeface="Quantico"/>
                <a:ea typeface="Quantico"/>
                <a:cs typeface="Quantico"/>
                <a:sym typeface="Quantico"/>
              </a:defRPr>
            </a:lvl9pPr>
          </a:lstStyle>
          <a:p/>
        </p:txBody>
      </p:sp>
      <p:sp>
        <p:nvSpPr>
          <p:cNvPr id="475" name="Google Shape;475;p56"/>
          <p:cNvSpPr txBox="1"/>
          <p:nvPr>
            <p:ph idx="2" type="title"/>
          </p:nvPr>
        </p:nvSpPr>
        <p:spPr>
          <a:xfrm>
            <a:off x="2768150" y="1926200"/>
            <a:ext cx="1518900" cy="301800"/>
          </a:xfrm>
          <a:prstGeom prst="rect">
            <a:avLst/>
          </a:prstGeom>
        </p:spPr>
        <p:txBody>
          <a:bodyPr anchorCtr="0" anchor="t" bIns="91425" lIns="91425" spcFirstLastPara="1" rIns="91425" wrap="square" tIns="91425">
            <a:noAutofit/>
          </a:bodyPr>
          <a:lstStyle>
            <a:lvl1pPr lvl="0">
              <a:lnSpc>
                <a:spcPct val="90000"/>
              </a:lnSpc>
              <a:spcBef>
                <a:spcPts val="0"/>
              </a:spcBef>
              <a:spcAft>
                <a:spcPts val="0"/>
              </a:spcAft>
              <a:buClr>
                <a:schemeClr val="accent4"/>
              </a:buClr>
              <a:buSzPts val="1200"/>
              <a:buNone/>
              <a:defRPr sz="1200">
                <a:solidFill>
                  <a:schemeClr val="accent4"/>
                </a:solidFill>
              </a:defRPr>
            </a:lvl1pPr>
            <a:lvl2pPr lvl="1">
              <a:spcBef>
                <a:spcPts val="0"/>
              </a:spcBef>
              <a:spcAft>
                <a:spcPts val="0"/>
              </a:spcAft>
              <a:buClr>
                <a:schemeClr val="accent4"/>
              </a:buClr>
              <a:buSzPts val="1200"/>
              <a:buNone/>
              <a:defRPr sz="1200">
                <a:solidFill>
                  <a:schemeClr val="accent4"/>
                </a:solidFill>
                <a:latin typeface="Quantico"/>
                <a:ea typeface="Quantico"/>
                <a:cs typeface="Quantico"/>
                <a:sym typeface="Quantico"/>
              </a:defRPr>
            </a:lvl2pPr>
            <a:lvl3pPr lvl="2">
              <a:spcBef>
                <a:spcPts val="0"/>
              </a:spcBef>
              <a:spcAft>
                <a:spcPts val="0"/>
              </a:spcAft>
              <a:buClr>
                <a:schemeClr val="accent4"/>
              </a:buClr>
              <a:buSzPts val="1200"/>
              <a:buNone/>
              <a:defRPr sz="1200">
                <a:solidFill>
                  <a:schemeClr val="accent4"/>
                </a:solidFill>
                <a:latin typeface="Quantico"/>
                <a:ea typeface="Quantico"/>
                <a:cs typeface="Quantico"/>
                <a:sym typeface="Quantico"/>
              </a:defRPr>
            </a:lvl3pPr>
            <a:lvl4pPr lvl="3">
              <a:spcBef>
                <a:spcPts val="0"/>
              </a:spcBef>
              <a:spcAft>
                <a:spcPts val="0"/>
              </a:spcAft>
              <a:buClr>
                <a:schemeClr val="accent4"/>
              </a:buClr>
              <a:buSzPts val="1200"/>
              <a:buNone/>
              <a:defRPr sz="1200">
                <a:solidFill>
                  <a:schemeClr val="accent4"/>
                </a:solidFill>
                <a:latin typeface="Quantico"/>
                <a:ea typeface="Quantico"/>
                <a:cs typeface="Quantico"/>
                <a:sym typeface="Quantico"/>
              </a:defRPr>
            </a:lvl4pPr>
            <a:lvl5pPr lvl="4">
              <a:spcBef>
                <a:spcPts val="0"/>
              </a:spcBef>
              <a:spcAft>
                <a:spcPts val="0"/>
              </a:spcAft>
              <a:buClr>
                <a:schemeClr val="accent4"/>
              </a:buClr>
              <a:buSzPts val="1200"/>
              <a:buNone/>
              <a:defRPr sz="1200">
                <a:solidFill>
                  <a:schemeClr val="accent4"/>
                </a:solidFill>
                <a:latin typeface="Quantico"/>
                <a:ea typeface="Quantico"/>
                <a:cs typeface="Quantico"/>
                <a:sym typeface="Quantico"/>
              </a:defRPr>
            </a:lvl5pPr>
            <a:lvl6pPr lvl="5">
              <a:spcBef>
                <a:spcPts val="0"/>
              </a:spcBef>
              <a:spcAft>
                <a:spcPts val="0"/>
              </a:spcAft>
              <a:buClr>
                <a:schemeClr val="accent4"/>
              </a:buClr>
              <a:buSzPts val="1200"/>
              <a:buNone/>
              <a:defRPr sz="1200">
                <a:solidFill>
                  <a:schemeClr val="accent4"/>
                </a:solidFill>
                <a:latin typeface="Quantico"/>
                <a:ea typeface="Quantico"/>
                <a:cs typeface="Quantico"/>
                <a:sym typeface="Quantico"/>
              </a:defRPr>
            </a:lvl6pPr>
            <a:lvl7pPr lvl="6">
              <a:spcBef>
                <a:spcPts val="0"/>
              </a:spcBef>
              <a:spcAft>
                <a:spcPts val="0"/>
              </a:spcAft>
              <a:buClr>
                <a:schemeClr val="accent4"/>
              </a:buClr>
              <a:buSzPts val="1200"/>
              <a:buNone/>
              <a:defRPr sz="1200">
                <a:solidFill>
                  <a:schemeClr val="accent4"/>
                </a:solidFill>
                <a:latin typeface="Quantico"/>
                <a:ea typeface="Quantico"/>
                <a:cs typeface="Quantico"/>
                <a:sym typeface="Quantico"/>
              </a:defRPr>
            </a:lvl7pPr>
            <a:lvl8pPr lvl="7">
              <a:spcBef>
                <a:spcPts val="0"/>
              </a:spcBef>
              <a:spcAft>
                <a:spcPts val="0"/>
              </a:spcAft>
              <a:buClr>
                <a:schemeClr val="accent4"/>
              </a:buClr>
              <a:buSzPts val="1200"/>
              <a:buNone/>
              <a:defRPr sz="1200">
                <a:solidFill>
                  <a:schemeClr val="accent4"/>
                </a:solidFill>
                <a:latin typeface="Quantico"/>
                <a:ea typeface="Quantico"/>
                <a:cs typeface="Quantico"/>
                <a:sym typeface="Quantico"/>
              </a:defRPr>
            </a:lvl8pPr>
            <a:lvl9pPr lvl="8">
              <a:spcBef>
                <a:spcPts val="0"/>
              </a:spcBef>
              <a:spcAft>
                <a:spcPts val="0"/>
              </a:spcAft>
              <a:buClr>
                <a:schemeClr val="accent4"/>
              </a:buClr>
              <a:buSzPts val="1200"/>
              <a:buNone/>
              <a:defRPr sz="1200">
                <a:solidFill>
                  <a:schemeClr val="accent4"/>
                </a:solidFill>
                <a:latin typeface="Quantico"/>
                <a:ea typeface="Quantico"/>
                <a:cs typeface="Quantico"/>
                <a:sym typeface="Quantico"/>
              </a:defRPr>
            </a:lvl9pPr>
          </a:lstStyle>
          <a:p/>
        </p:txBody>
      </p:sp>
      <p:sp>
        <p:nvSpPr>
          <p:cNvPr id="476" name="Google Shape;476;p56"/>
          <p:cNvSpPr txBox="1"/>
          <p:nvPr>
            <p:ph idx="3" type="title"/>
          </p:nvPr>
        </p:nvSpPr>
        <p:spPr>
          <a:xfrm>
            <a:off x="4609425" y="1926200"/>
            <a:ext cx="1620000" cy="301800"/>
          </a:xfrm>
          <a:prstGeom prst="rect">
            <a:avLst/>
          </a:prstGeom>
        </p:spPr>
        <p:txBody>
          <a:bodyPr anchorCtr="0" anchor="t" bIns="91425" lIns="91425" spcFirstLastPara="1" rIns="91425" wrap="square" tIns="91425">
            <a:noAutofit/>
          </a:bodyPr>
          <a:lstStyle>
            <a:lvl1pPr lvl="0">
              <a:lnSpc>
                <a:spcPct val="90000"/>
              </a:lnSpc>
              <a:spcBef>
                <a:spcPts val="0"/>
              </a:spcBef>
              <a:spcAft>
                <a:spcPts val="0"/>
              </a:spcAft>
              <a:buClr>
                <a:schemeClr val="accent4"/>
              </a:buClr>
              <a:buSzPts val="1200"/>
              <a:buNone/>
              <a:defRPr sz="1200">
                <a:solidFill>
                  <a:schemeClr val="accent4"/>
                </a:solidFill>
              </a:defRPr>
            </a:lvl1pPr>
            <a:lvl2pPr lvl="1">
              <a:spcBef>
                <a:spcPts val="0"/>
              </a:spcBef>
              <a:spcAft>
                <a:spcPts val="0"/>
              </a:spcAft>
              <a:buClr>
                <a:schemeClr val="accent4"/>
              </a:buClr>
              <a:buSzPts val="1200"/>
              <a:buNone/>
              <a:defRPr sz="1200">
                <a:solidFill>
                  <a:schemeClr val="accent4"/>
                </a:solidFill>
                <a:latin typeface="Quantico"/>
                <a:ea typeface="Quantico"/>
                <a:cs typeface="Quantico"/>
                <a:sym typeface="Quantico"/>
              </a:defRPr>
            </a:lvl2pPr>
            <a:lvl3pPr lvl="2">
              <a:spcBef>
                <a:spcPts val="0"/>
              </a:spcBef>
              <a:spcAft>
                <a:spcPts val="0"/>
              </a:spcAft>
              <a:buClr>
                <a:schemeClr val="accent4"/>
              </a:buClr>
              <a:buSzPts val="1200"/>
              <a:buNone/>
              <a:defRPr sz="1200">
                <a:solidFill>
                  <a:schemeClr val="accent4"/>
                </a:solidFill>
                <a:latin typeface="Quantico"/>
                <a:ea typeface="Quantico"/>
                <a:cs typeface="Quantico"/>
                <a:sym typeface="Quantico"/>
              </a:defRPr>
            </a:lvl3pPr>
            <a:lvl4pPr lvl="3">
              <a:spcBef>
                <a:spcPts val="0"/>
              </a:spcBef>
              <a:spcAft>
                <a:spcPts val="0"/>
              </a:spcAft>
              <a:buClr>
                <a:schemeClr val="accent4"/>
              </a:buClr>
              <a:buSzPts val="1200"/>
              <a:buNone/>
              <a:defRPr sz="1200">
                <a:solidFill>
                  <a:schemeClr val="accent4"/>
                </a:solidFill>
                <a:latin typeface="Quantico"/>
                <a:ea typeface="Quantico"/>
                <a:cs typeface="Quantico"/>
                <a:sym typeface="Quantico"/>
              </a:defRPr>
            </a:lvl4pPr>
            <a:lvl5pPr lvl="4">
              <a:spcBef>
                <a:spcPts val="0"/>
              </a:spcBef>
              <a:spcAft>
                <a:spcPts val="0"/>
              </a:spcAft>
              <a:buClr>
                <a:schemeClr val="accent4"/>
              </a:buClr>
              <a:buSzPts val="1200"/>
              <a:buNone/>
              <a:defRPr sz="1200">
                <a:solidFill>
                  <a:schemeClr val="accent4"/>
                </a:solidFill>
                <a:latin typeface="Quantico"/>
                <a:ea typeface="Quantico"/>
                <a:cs typeface="Quantico"/>
                <a:sym typeface="Quantico"/>
              </a:defRPr>
            </a:lvl5pPr>
            <a:lvl6pPr lvl="5">
              <a:spcBef>
                <a:spcPts val="0"/>
              </a:spcBef>
              <a:spcAft>
                <a:spcPts val="0"/>
              </a:spcAft>
              <a:buClr>
                <a:schemeClr val="accent4"/>
              </a:buClr>
              <a:buSzPts val="1200"/>
              <a:buNone/>
              <a:defRPr sz="1200">
                <a:solidFill>
                  <a:schemeClr val="accent4"/>
                </a:solidFill>
                <a:latin typeface="Quantico"/>
                <a:ea typeface="Quantico"/>
                <a:cs typeface="Quantico"/>
                <a:sym typeface="Quantico"/>
              </a:defRPr>
            </a:lvl6pPr>
            <a:lvl7pPr lvl="6">
              <a:spcBef>
                <a:spcPts val="0"/>
              </a:spcBef>
              <a:spcAft>
                <a:spcPts val="0"/>
              </a:spcAft>
              <a:buClr>
                <a:schemeClr val="accent4"/>
              </a:buClr>
              <a:buSzPts val="1200"/>
              <a:buNone/>
              <a:defRPr sz="1200">
                <a:solidFill>
                  <a:schemeClr val="accent4"/>
                </a:solidFill>
                <a:latin typeface="Quantico"/>
                <a:ea typeface="Quantico"/>
                <a:cs typeface="Quantico"/>
                <a:sym typeface="Quantico"/>
              </a:defRPr>
            </a:lvl7pPr>
            <a:lvl8pPr lvl="7">
              <a:spcBef>
                <a:spcPts val="0"/>
              </a:spcBef>
              <a:spcAft>
                <a:spcPts val="0"/>
              </a:spcAft>
              <a:buClr>
                <a:schemeClr val="accent4"/>
              </a:buClr>
              <a:buSzPts val="1200"/>
              <a:buNone/>
              <a:defRPr sz="1200">
                <a:solidFill>
                  <a:schemeClr val="accent4"/>
                </a:solidFill>
                <a:latin typeface="Quantico"/>
                <a:ea typeface="Quantico"/>
                <a:cs typeface="Quantico"/>
                <a:sym typeface="Quantico"/>
              </a:defRPr>
            </a:lvl8pPr>
            <a:lvl9pPr lvl="8">
              <a:spcBef>
                <a:spcPts val="0"/>
              </a:spcBef>
              <a:spcAft>
                <a:spcPts val="0"/>
              </a:spcAft>
              <a:buClr>
                <a:schemeClr val="accent4"/>
              </a:buClr>
              <a:buSzPts val="1200"/>
              <a:buNone/>
              <a:defRPr sz="1200">
                <a:solidFill>
                  <a:schemeClr val="accent4"/>
                </a:solidFill>
                <a:latin typeface="Quantico"/>
                <a:ea typeface="Quantico"/>
                <a:cs typeface="Quantico"/>
                <a:sym typeface="Quantico"/>
              </a:defRPr>
            </a:lvl9pPr>
          </a:lstStyle>
          <a:p/>
        </p:txBody>
      </p:sp>
      <p:sp>
        <p:nvSpPr>
          <p:cNvPr id="477" name="Google Shape;477;p56"/>
          <p:cNvSpPr txBox="1"/>
          <p:nvPr>
            <p:ph idx="4" type="title"/>
          </p:nvPr>
        </p:nvSpPr>
        <p:spPr>
          <a:xfrm>
            <a:off x="2876400" y="4053150"/>
            <a:ext cx="1376700" cy="10911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Clr>
                <a:schemeClr val="accent6"/>
              </a:buClr>
              <a:buSzPts val="2600"/>
              <a:buNone/>
              <a:defRPr sz="800">
                <a:solidFill>
                  <a:schemeClr val="accent6"/>
                </a:solidFill>
                <a:latin typeface="Lato"/>
                <a:ea typeface="Lato"/>
                <a:cs typeface="Lato"/>
                <a:sym typeface="Lato"/>
              </a:defRPr>
            </a:lvl1pPr>
            <a:lvl2pPr lvl="1">
              <a:lnSpc>
                <a:spcPct val="100000"/>
              </a:lnSpc>
              <a:spcBef>
                <a:spcPts val="0"/>
              </a:spcBef>
              <a:spcAft>
                <a:spcPts val="0"/>
              </a:spcAft>
              <a:buClr>
                <a:schemeClr val="accent6"/>
              </a:buClr>
              <a:buSzPts val="2600"/>
              <a:buNone/>
              <a:defRPr sz="800">
                <a:solidFill>
                  <a:schemeClr val="accent6"/>
                </a:solidFill>
                <a:latin typeface="Lato"/>
                <a:ea typeface="Lato"/>
                <a:cs typeface="Lato"/>
                <a:sym typeface="Lato"/>
              </a:defRPr>
            </a:lvl2pPr>
            <a:lvl3pPr lvl="2">
              <a:lnSpc>
                <a:spcPct val="100000"/>
              </a:lnSpc>
              <a:spcBef>
                <a:spcPts val="0"/>
              </a:spcBef>
              <a:spcAft>
                <a:spcPts val="0"/>
              </a:spcAft>
              <a:buClr>
                <a:schemeClr val="accent6"/>
              </a:buClr>
              <a:buSzPts val="2600"/>
              <a:buNone/>
              <a:defRPr sz="800">
                <a:solidFill>
                  <a:schemeClr val="accent6"/>
                </a:solidFill>
                <a:latin typeface="Lato"/>
                <a:ea typeface="Lato"/>
                <a:cs typeface="Lato"/>
                <a:sym typeface="Lato"/>
              </a:defRPr>
            </a:lvl3pPr>
            <a:lvl4pPr lvl="3">
              <a:lnSpc>
                <a:spcPct val="100000"/>
              </a:lnSpc>
              <a:spcBef>
                <a:spcPts val="0"/>
              </a:spcBef>
              <a:spcAft>
                <a:spcPts val="0"/>
              </a:spcAft>
              <a:buClr>
                <a:schemeClr val="accent6"/>
              </a:buClr>
              <a:buSzPts val="2600"/>
              <a:buNone/>
              <a:defRPr sz="800">
                <a:solidFill>
                  <a:schemeClr val="accent6"/>
                </a:solidFill>
                <a:latin typeface="Lato"/>
                <a:ea typeface="Lato"/>
                <a:cs typeface="Lato"/>
                <a:sym typeface="Lato"/>
              </a:defRPr>
            </a:lvl4pPr>
            <a:lvl5pPr lvl="4">
              <a:lnSpc>
                <a:spcPct val="100000"/>
              </a:lnSpc>
              <a:spcBef>
                <a:spcPts val="0"/>
              </a:spcBef>
              <a:spcAft>
                <a:spcPts val="0"/>
              </a:spcAft>
              <a:buClr>
                <a:schemeClr val="accent6"/>
              </a:buClr>
              <a:buSzPts val="2600"/>
              <a:buNone/>
              <a:defRPr sz="800">
                <a:solidFill>
                  <a:schemeClr val="accent6"/>
                </a:solidFill>
                <a:latin typeface="Lato"/>
                <a:ea typeface="Lato"/>
                <a:cs typeface="Lato"/>
                <a:sym typeface="Lato"/>
              </a:defRPr>
            </a:lvl5pPr>
            <a:lvl6pPr lvl="5">
              <a:lnSpc>
                <a:spcPct val="100000"/>
              </a:lnSpc>
              <a:spcBef>
                <a:spcPts val="0"/>
              </a:spcBef>
              <a:spcAft>
                <a:spcPts val="0"/>
              </a:spcAft>
              <a:buClr>
                <a:schemeClr val="accent6"/>
              </a:buClr>
              <a:buSzPts val="2600"/>
              <a:buNone/>
              <a:defRPr sz="800">
                <a:solidFill>
                  <a:schemeClr val="accent6"/>
                </a:solidFill>
                <a:latin typeface="Lato"/>
                <a:ea typeface="Lato"/>
                <a:cs typeface="Lato"/>
                <a:sym typeface="Lato"/>
              </a:defRPr>
            </a:lvl6pPr>
            <a:lvl7pPr lvl="6">
              <a:lnSpc>
                <a:spcPct val="100000"/>
              </a:lnSpc>
              <a:spcBef>
                <a:spcPts val="0"/>
              </a:spcBef>
              <a:spcAft>
                <a:spcPts val="0"/>
              </a:spcAft>
              <a:buClr>
                <a:schemeClr val="accent6"/>
              </a:buClr>
              <a:buSzPts val="2600"/>
              <a:buNone/>
              <a:defRPr sz="800">
                <a:solidFill>
                  <a:schemeClr val="accent6"/>
                </a:solidFill>
                <a:latin typeface="Lato"/>
                <a:ea typeface="Lato"/>
                <a:cs typeface="Lato"/>
                <a:sym typeface="Lato"/>
              </a:defRPr>
            </a:lvl7pPr>
            <a:lvl8pPr lvl="7">
              <a:lnSpc>
                <a:spcPct val="100000"/>
              </a:lnSpc>
              <a:spcBef>
                <a:spcPts val="0"/>
              </a:spcBef>
              <a:spcAft>
                <a:spcPts val="0"/>
              </a:spcAft>
              <a:buClr>
                <a:schemeClr val="accent6"/>
              </a:buClr>
              <a:buSzPts val="2600"/>
              <a:buNone/>
              <a:defRPr sz="800">
                <a:solidFill>
                  <a:schemeClr val="accent6"/>
                </a:solidFill>
                <a:latin typeface="Lato"/>
                <a:ea typeface="Lato"/>
                <a:cs typeface="Lato"/>
                <a:sym typeface="Lato"/>
              </a:defRPr>
            </a:lvl8pPr>
            <a:lvl9pPr lvl="8">
              <a:lnSpc>
                <a:spcPct val="100000"/>
              </a:lnSpc>
              <a:spcBef>
                <a:spcPts val="0"/>
              </a:spcBef>
              <a:spcAft>
                <a:spcPts val="0"/>
              </a:spcAft>
              <a:buClr>
                <a:schemeClr val="accent6"/>
              </a:buClr>
              <a:buSzPts val="2600"/>
              <a:buNone/>
              <a:defRPr sz="800">
                <a:solidFill>
                  <a:schemeClr val="accent6"/>
                </a:solidFill>
                <a:latin typeface="Lato"/>
                <a:ea typeface="Lato"/>
                <a:cs typeface="Lato"/>
                <a:sym typeface="Lato"/>
              </a:defRPr>
            </a:lvl9pPr>
          </a:lstStyle>
          <a:p/>
        </p:txBody>
      </p:sp>
      <p:sp>
        <p:nvSpPr>
          <p:cNvPr id="478" name="Google Shape;478;p56"/>
          <p:cNvSpPr txBox="1"/>
          <p:nvPr>
            <p:ph idx="5" type="title"/>
          </p:nvPr>
        </p:nvSpPr>
        <p:spPr>
          <a:xfrm>
            <a:off x="6564575" y="4053150"/>
            <a:ext cx="1376700" cy="10911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Clr>
                <a:schemeClr val="accent6"/>
              </a:buClr>
              <a:buSzPts val="2600"/>
              <a:buNone/>
              <a:defRPr sz="800">
                <a:solidFill>
                  <a:schemeClr val="accent6"/>
                </a:solidFill>
                <a:latin typeface="Lato"/>
                <a:ea typeface="Lato"/>
                <a:cs typeface="Lato"/>
                <a:sym typeface="Lato"/>
              </a:defRPr>
            </a:lvl1pPr>
            <a:lvl2pPr lvl="1">
              <a:lnSpc>
                <a:spcPct val="100000"/>
              </a:lnSpc>
              <a:spcBef>
                <a:spcPts val="0"/>
              </a:spcBef>
              <a:spcAft>
                <a:spcPts val="0"/>
              </a:spcAft>
              <a:buClr>
                <a:schemeClr val="accent6"/>
              </a:buClr>
              <a:buSzPts val="2600"/>
              <a:buNone/>
              <a:defRPr sz="800">
                <a:solidFill>
                  <a:schemeClr val="accent6"/>
                </a:solidFill>
                <a:latin typeface="Lato"/>
                <a:ea typeface="Lato"/>
                <a:cs typeface="Lato"/>
                <a:sym typeface="Lato"/>
              </a:defRPr>
            </a:lvl2pPr>
            <a:lvl3pPr lvl="2">
              <a:lnSpc>
                <a:spcPct val="100000"/>
              </a:lnSpc>
              <a:spcBef>
                <a:spcPts val="0"/>
              </a:spcBef>
              <a:spcAft>
                <a:spcPts val="0"/>
              </a:spcAft>
              <a:buClr>
                <a:schemeClr val="accent6"/>
              </a:buClr>
              <a:buSzPts val="2600"/>
              <a:buNone/>
              <a:defRPr sz="800">
                <a:solidFill>
                  <a:schemeClr val="accent6"/>
                </a:solidFill>
                <a:latin typeface="Lato"/>
                <a:ea typeface="Lato"/>
                <a:cs typeface="Lato"/>
                <a:sym typeface="Lato"/>
              </a:defRPr>
            </a:lvl3pPr>
            <a:lvl4pPr lvl="3">
              <a:lnSpc>
                <a:spcPct val="100000"/>
              </a:lnSpc>
              <a:spcBef>
                <a:spcPts val="0"/>
              </a:spcBef>
              <a:spcAft>
                <a:spcPts val="0"/>
              </a:spcAft>
              <a:buClr>
                <a:schemeClr val="accent6"/>
              </a:buClr>
              <a:buSzPts val="2600"/>
              <a:buNone/>
              <a:defRPr sz="800">
                <a:solidFill>
                  <a:schemeClr val="accent6"/>
                </a:solidFill>
                <a:latin typeface="Lato"/>
                <a:ea typeface="Lato"/>
                <a:cs typeface="Lato"/>
                <a:sym typeface="Lato"/>
              </a:defRPr>
            </a:lvl4pPr>
            <a:lvl5pPr lvl="4">
              <a:lnSpc>
                <a:spcPct val="100000"/>
              </a:lnSpc>
              <a:spcBef>
                <a:spcPts val="0"/>
              </a:spcBef>
              <a:spcAft>
                <a:spcPts val="0"/>
              </a:spcAft>
              <a:buClr>
                <a:schemeClr val="accent6"/>
              </a:buClr>
              <a:buSzPts val="2600"/>
              <a:buNone/>
              <a:defRPr sz="800">
                <a:solidFill>
                  <a:schemeClr val="accent6"/>
                </a:solidFill>
                <a:latin typeface="Lato"/>
                <a:ea typeface="Lato"/>
                <a:cs typeface="Lato"/>
                <a:sym typeface="Lato"/>
              </a:defRPr>
            </a:lvl5pPr>
            <a:lvl6pPr lvl="5">
              <a:lnSpc>
                <a:spcPct val="100000"/>
              </a:lnSpc>
              <a:spcBef>
                <a:spcPts val="0"/>
              </a:spcBef>
              <a:spcAft>
                <a:spcPts val="0"/>
              </a:spcAft>
              <a:buClr>
                <a:schemeClr val="accent6"/>
              </a:buClr>
              <a:buSzPts val="2600"/>
              <a:buNone/>
              <a:defRPr sz="800">
                <a:solidFill>
                  <a:schemeClr val="accent6"/>
                </a:solidFill>
                <a:latin typeface="Lato"/>
                <a:ea typeface="Lato"/>
                <a:cs typeface="Lato"/>
                <a:sym typeface="Lato"/>
              </a:defRPr>
            </a:lvl6pPr>
            <a:lvl7pPr lvl="6">
              <a:lnSpc>
                <a:spcPct val="100000"/>
              </a:lnSpc>
              <a:spcBef>
                <a:spcPts val="0"/>
              </a:spcBef>
              <a:spcAft>
                <a:spcPts val="0"/>
              </a:spcAft>
              <a:buClr>
                <a:schemeClr val="accent6"/>
              </a:buClr>
              <a:buSzPts val="2600"/>
              <a:buNone/>
              <a:defRPr sz="800">
                <a:solidFill>
                  <a:schemeClr val="accent6"/>
                </a:solidFill>
                <a:latin typeface="Lato"/>
                <a:ea typeface="Lato"/>
                <a:cs typeface="Lato"/>
                <a:sym typeface="Lato"/>
              </a:defRPr>
            </a:lvl7pPr>
            <a:lvl8pPr lvl="7">
              <a:lnSpc>
                <a:spcPct val="100000"/>
              </a:lnSpc>
              <a:spcBef>
                <a:spcPts val="0"/>
              </a:spcBef>
              <a:spcAft>
                <a:spcPts val="0"/>
              </a:spcAft>
              <a:buClr>
                <a:schemeClr val="accent6"/>
              </a:buClr>
              <a:buSzPts val="2600"/>
              <a:buNone/>
              <a:defRPr sz="800">
                <a:solidFill>
                  <a:schemeClr val="accent6"/>
                </a:solidFill>
                <a:latin typeface="Lato"/>
                <a:ea typeface="Lato"/>
                <a:cs typeface="Lato"/>
                <a:sym typeface="Lato"/>
              </a:defRPr>
            </a:lvl8pPr>
            <a:lvl9pPr lvl="8">
              <a:lnSpc>
                <a:spcPct val="100000"/>
              </a:lnSpc>
              <a:spcBef>
                <a:spcPts val="0"/>
              </a:spcBef>
              <a:spcAft>
                <a:spcPts val="0"/>
              </a:spcAft>
              <a:buClr>
                <a:schemeClr val="accent6"/>
              </a:buClr>
              <a:buSzPts val="2600"/>
              <a:buNone/>
              <a:defRPr sz="800">
                <a:solidFill>
                  <a:schemeClr val="accent6"/>
                </a:solidFill>
                <a:latin typeface="Lato"/>
                <a:ea typeface="Lato"/>
                <a:cs typeface="Lato"/>
                <a:sym typeface="Lato"/>
              </a:defRPr>
            </a:lvl9pPr>
          </a:lstStyle>
          <a:p/>
        </p:txBody>
      </p:sp>
      <p:sp>
        <p:nvSpPr>
          <p:cNvPr id="479" name="Google Shape;479;p56"/>
          <p:cNvSpPr txBox="1"/>
          <p:nvPr>
            <p:ph idx="6" type="title"/>
          </p:nvPr>
        </p:nvSpPr>
        <p:spPr>
          <a:xfrm>
            <a:off x="966625" y="2228000"/>
            <a:ext cx="1294500" cy="1091100"/>
          </a:xfrm>
          <a:prstGeom prst="rect">
            <a:avLst/>
          </a:prstGeom>
        </p:spPr>
        <p:txBody>
          <a:bodyPr anchorCtr="0" anchor="t" bIns="0" lIns="0" spcFirstLastPara="1" rIns="0" wrap="square" tIns="0">
            <a:noAutofit/>
          </a:bodyPr>
          <a:lstStyle>
            <a:lvl1pPr lvl="0">
              <a:lnSpc>
                <a:spcPct val="100000"/>
              </a:lnSpc>
              <a:spcBef>
                <a:spcPts val="0"/>
              </a:spcBef>
              <a:spcAft>
                <a:spcPts val="0"/>
              </a:spcAft>
              <a:buClr>
                <a:schemeClr val="accent6"/>
              </a:buClr>
              <a:buSzPts val="1000"/>
              <a:buNone/>
              <a:defRPr sz="1000">
                <a:solidFill>
                  <a:schemeClr val="accent6"/>
                </a:solidFill>
                <a:latin typeface="Lato"/>
                <a:ea typeface="Lato"/>
                <a:cs typeface="Lato"/>
                <a:sym typeface="Lato"/>
              </a:defRPr>
            </a:lvl1pPr>
            <a:lvl2pPr lvl="1">
              <a:lnSpc>
                <a:spcPct val="100000"/>
              </a:lnSpc>
              <a:spcBef>
                <a:spcPts val="0"/>
              </a:spcBef>
              <a:spcAft>
                <a:spcPts val="0"/>
              </a:spcAft>
              <a:buClr>
                <a:schemeClr val="accent6"/>
              </a:buClr>
              <a:buSzPts val="2800"/>
              <a:buNone/>
              <a:defRPr sz="1000">
                <a:solidFill>
                  <a:schemeClr val="accent6"/>
                </a:solidFill>
                <a:latin typeface="Lato"/>
                <a:ea typeface="Lato"/>
                <a:cs typeface="Lato"/>
                <a:sym typeface="Lato"/>
              </a:defRPr>
            </a:lvl2pPr>
            <a:lvl3pPr lvl="2">
              <a:lnSpc>
                <a:spcPct val="100000"/>
              </a:lnSpc>
              <a:spcBef>
                <a:spcPts val="0"/>
              </a:spcBef>
              <a:spcAft>
                <a:spcPts val="0"/>
              </a:spcAft>
              <a:buClr>
                <a:schemeClr val="accent6"/>
              </a:buClr>
              <a:buSzPts val="2800"/>
              <a:buNone/>
              <a:defRPr sz="1000">
                <a:solidFill>
                  <a:schemeClr val="accent6"/>
                </a:solidFill>
                <a:latin typeface="Lato"/>
                <a:ea typeface="Lato"/>
                <a:cs typeface="Lato"/>
                <a:sym typeface="Lato"/>
              </a:defRPr>
            </a:lvl3pPr>
            <a:lvl4pPr lvl="3">
              <a:lnSpc>
                <a:spcPct val="100000"/>
              </a:lnSpc>
              <a:spcBef>
                <a:spcPts val="0"/>
              </a:spcBef>
              <a:spcAft>
                <a:spcPts val="0"/>
              </a:spcAft>
              <a:buClr>
                <a:schemeClr val="accent6"/>
              </a:buClr>
              <a:buSzPts val="2800"/>
              <a:buNone/>
              <a:defRPr sz="1000">
                <a:solidFill>
                  <a:schemeClr val="accent6"/>
                </a:solidFill>
                <a:latin typeface="Lato"/>
                <a:ea typeface="Lato"/>
                <a:cs typeface="Lato"/>
                <a:sym typeface="Lato"/>
              </a:defRPr>
            </a:lvl4pPr>
            <a:lvl5pPr lvl="4">
              <a:lnSpc>
                <a:spcPct val="100000"/>
              </a:lnSpc>
              <a:spcBef>
                <a:spcPts val="0"/>
              </a:spcBef>
              <a:spcAft>
                <a:spcPts val="0"/>
              </a:spcAft>
              <a:buClr>
                <a:schemeClr val="accent6"/>
              </a:buClr>
              <a:buSzPts val="2800"/>
              <a:buNone/>
              <a:defRPr sz="1000">
                <a:solidFill>
                  <a:schemeClr val="accent6"/>
                </a:solidFill>
                <a:latin typeface="Lato"/>
                <a:ea typeface="Lato"/>
                <a:cs typeface="Lato"/>
                <a:sym typeface="Lato"/>
              </a:defRPr>
            </a:lvl5pPr>
            <a:lvl6pPr lvl="5">
              <a:lnSpc>
                <a:spcPct val="100000"/>
              </a:lnSpc>
              <a:spcBef>
                <a:spcPts val="0"/>
              </a:spcBef>
              <a:spcAft>
                <a:spcPts val="0"/>
              </a:spcAft>
              <a:buClr>
                <a:schemeClr val="accent6"/>
              </a:buClr>
              <a:buSzPts val="2800"/>
              <a:buNone/>
              <a:defRPr sz="1000">
                <a:solidFill>
                  <a:schemeClr val="accent6"/>
                </a:solidFill>
                <a:latin typeface="Lato"/>
                <a:ea typeface="Lato"/>
                <a:cs typeface="Lato"/>
                <a:sym typeface="Lato"/>
              </a:defRPr>
            </a:lvl6pPr>
            <a:lvl7pPr lvl="6">
              <a:lnSpc>
                <a:spcPct val="100000"/>
              </a:lnSpc>
              <a:spcBef>
                <a:spcPts val="0"/>
              </a:spcBef>
              <a:spcAft>
                <a:spcPts val="0"/>
              </a:spcAft>
              <a:buClr>
                <a:schemeClr val="accent6"/>
              </a:buClr>
              <a:buSzPts val="2800"/>
              <a:buNone/>
              <a:defRPr sz="1000">
                <a:solidFill>
                  <a:schemeClr val="accent6"/>
                </a:solidFill>
                <a:latin typeface="Lato"/>
                <a:ea typeface="Lato"/>
                <a:cs typeface="Lato"/>
                <a:sym typeface="Lato"/>
              </a:defRPr>
            </a:lvl7pPr>
            <a:lvl8pPr lvl="7">
              <a:lnSpc>
                <a:spcPct val="100000"/>
              </a:lnSpc>
              <a:spcBef>
                <a:spcPts val="0"/>
              </a:spcBef>
              <a:spcAft>
                <a:spcPts val="0"/>
              </a:spcAft>
              <a:buClr>
                <a:schemeClr val="accent6"/>
              </a:buClr>
              <a:buSzPts val="2800"/>
              <a:buNone/>
              <a:defRPr sz="1000">
                <a:solidFill>
                  <a:schemeClr val="accent6"/>
                </a:solidFill>
                <a:latin typeface="Lato"/>
                <a:ea typeface="Lato"/>
                <a:cs typeface="Lato"/>
                <a:sym typeface="Lato"/>
              </a:defRPr>
            </a:lvl8pPr>
            <a:lvl9pPr lvl="8">
              <a:lnSpc>
                <a:spcPct val="100000"/>
              </a:lnSpc>
              <a:spcBef>
                <a:spcPts val="0"/>
              </a:spcBef>
              <a:spcAft>
                <a:spcPts val="0"/>
              </a:spcAft>
              <a:buClr>
                <a:schemeClr val="accent6"/>
              </a:buClr>
              <a:buSzPts val="2800"/>
              <a:buNone/>
              <a:defRPr sz="1000">
                <a:solidFill>
                  <a:schemeClr val="accent6"/>
                </a:solidFill>
                <a:latin typeface="Lato"/>
                <a:ea typeface="Lato"/>
                <a:cs typeface="Lato"/>
                <a:sym typeface="Lato"/>
              </a:defRPr>
            </a:lvl9pPr>
          </a:lstStyle>
          <a:p/>
        </p:txBody>
      </p:sp>
      <p:sp>
        <p:nvSpPr>
          <p:cNvPr id="480" name="Google Shape;480;p56"/>
          <p:cNvSpPr txBox="1"/>
          <p:nvPr>
            <p:ph idx="7" type="title"/>
          </p:nvPr>
        </p:nvSpPr>
        <p:spPr>
          <a:xfrm>
            <a:off x="2768161" y="2228000"/>
            <a:ext cx="1294500" cy="1091100"/>
          </a:xfrm>
          <a:prstGeom prst="rect">
            <a:avLst/>
          </a:prstGeom>
        </p:spPr>
        <p:txBody>
          <a:bodyPr anchorCtr="0" anchor="t" bIns="0" lIns="0" spcFirstLastPara="1" rIns="0" wrap="square" tIns="0">
            <a:noAutofit/>
          </a:bodyPr>
          <a:lstStyle>
            <a:lvl1pPr lvl="0">
              <a:lnSpc>
                <a:spcPct val="100000"/>
              </a:lnSpc>
              <a:spcBef>
                <a:spcPts val="0"/>
              </a:spcBef>
              <a:spcAft>
                <a:spcPts val="0"/>
              </a:spcAft>
              <a:buClr>
                <a:schemeClr val="accent6"/>
              </a:buClr>
              <a:buSzPts val="1000"/>
              <a:buNone/>
              <a:defRPr sz="1000">
                <a:solidFill>
                  <a:schemeClr val="accent6"/>
                </a:solidFill>
                <a:latin typeface="Lato"/>
                <a:ea typeface="Lato"/>
                <a:cs typeface="Lato"/>
                <a:sym typeface="Lato"/>
              </a:defRPr>
            </a:lvl1pPr>
            <a:lvl2pPr lvl="1">
              <a:lnSpc>
                <a:spcPct val="100000"/>
              </a:lnSpc>
              <a:spcBef>
                <a:spcPts val="0"/>
              </a:spcBef>
              <a:spcAft>
                <a:spcPts val="0"/>
              </a:spcAft>
              <a:buClr>
                <a:schemeClr val="accent6"/>
              </a:buClr>
              <a:buSzPts val="2800"/>
              <a:buNone/>
              <a:defRPr sz="1000">
                <a:solidFill>
                  <a:schemeClr val="accent6"/>
                </a:solidFill>
                <a:latin typeface="Lato"/>
                <a:ea typeface="Lato"/>
                <a:cs typeface="Lato"/>
                <a:sym typeface="Lato"/>
              </a:defRPr>
            </a:lvl2pPr>
            <a:lvl3pPr lvl="2">
              <a:lnSpc>
                <a:spcPct val="100000"/>
              </a:lnSpc>
              <a:spcBef>
                <a:spcPts val="0"/>
              </a:spcBef>
              <a:spcAft>
                <a:spcPts val="0"/>
              </a:spcAft>
              <a:buClr>
                <a:schemeClr val="accent6"/>
              </a:buClr>
              <a:buSzPts val="2800"/>
              <a:buNone/>
              <a:defRPr sz="1000">
                <a:solidFill>
                  <a:schemeClr val="accent6"/>
                </a:solidFill>
                <a:latin typeface="Lato"/>
                <a:ea typeface="Lato"/>
                <a:cs typeface="Lato"/>
                <a:sym typeface="Lato"/>
              </a:defRPr>
            </a:lvl3pPr>
            <a:lvl4pPr lvl="3">
              <a:lnSpc>
                <a:spcPct val="100000"/>
              </a:lnSpc>
              <a:spcBef>
                <a:spcPts val="0"/>
              </a:spcBef>
              <a:spcAft>
                <a:spcPts val="0"/>
              </a:spcAft>
              <a:buClr>
                <a:schemeClr val="accent6"/>
              </a:buClr>
              <a:buSzPts val="2800"/>
              <a:buNone/>
              <a:defRPr sz="1000">
                <a:solidFill>
                  <a:schemeClr val="accent6"/>
                </a:solidFill>
                <a:latin typeface="Lato"/>
                <a:ea typeface="Lato"/>
                <a:cs typeface="Lato"/>
                <a:sym typeface="Lato"/>
              </a:defRPr>
            </a:lvl4pPr>
            <a:lvl5pPr lvl="4">
              <a:lnSpc>
                <a:spcPct val="100000"/>
              </a:lnSpc>
              <a:spcBef>
                <a:spcPts val="0"/>
              </a:spcBef>
              <a:spcAft>
                <a:spcPts val="0"/>
              </a:spcAft>
              <a:buClr>
                <a:schemeClr val="accent6"/>
              </a:buClr>
              <a:buSzPts val="2800"/>
              <a:buNone/>
              <a:defRPr sz="1000">
                <a:solidFill>
                  <a:schemeClr val="accent6"/>
                </a:solidFill>
                <a:latin typeface="Lato"/>
                <a:ea typeface="Lato"/>
                <a:cs typeface="Lato"/>
                <a:sym typeface="Lato"/>
              </a:defRPr>
            </a:lvl5pPr>
            <a:lvl6pPr lvl="5">
              <a:lnSpc>
                <a:spcPct val="100000"/>
              </a:lnSpc>
              <a:spcBef>
                <a:spcPts val="0"/>
              </a:spcBef>
              <a:spcAft>
                <a:spcPts val="0"/>
              </a:spcAft>
              <a:buClr>
                <a:schemeClr val="accent6"/>
              </a:buClr>
              <a:buSzPts val="2800"/>
              <a:buNone/>
              <a:defRPr sz="1000">
                <a:solidFill>
                  <a:schemeClr val="accent6"/>
                </a:solidFill>
                <a:latin typeface="Lato"/>
                <a:ea typeface="Lato"/>
                <a:cs typeface="Lato"/>
                <a:sym typeface="Lato"/>
              </a:defRPr>
            </a:lvl6pPr>
            <a:lvl7pPr lvl="6">
              <a:lnSpc>
                <a:spcPct val="100000"/>
              </a:lnSpc>
              <a:spcBef>
                <a:spcPts val="0"/>
              </a:spcBef>
              <a:spcAft>
                <a:spcPts val="0"/>
              </a:spcAft>
              <a:buClr>
                <a:schemeClr val="accent6"/>
              </a:buClr>
              <a:buSzPts val="2800"/>
              <a:buNone/>
              <a:defRPr sz="1000">
                <a:solidFill>
                  <a:schemeClr val="accent6"/>
                </a:solidFill>
                <a:latin typeface="Lato"/>
                <a:ea typeface="Lato"/>
                <a:cs typeface="Lato"/>
                <a:sym typeface="Lato"/>
              </a:defRPr>
            </a:lvl7pPr>
            <a:lvl8pPr lvl="7">
              <a:lnSpc>
                <a:spcPct val="100000"/>
              </a:lnSpc>
              <a:spcBef>
                <a:spcPts val="0"/>
              </a:spcBef>
              <a:spcAft>
                <a:spcPts val="0"/>
              </a:spcAft>
              <a:buClr>
                <a:schemeClr val="accent6"/>
              </a:buClr>
              <a:buSzPts val="2800"/>
              <a:buNone/>
              <a:defRPr sz="1000">
                <a:solidFill>
                  <a:schemeClr val="accent6"/>
                </a:solidFill>
                <a:latin typeface="Lato"/>
                <a:ea typeface="Lato"/>
                <a:cs typeface="Lato"/>
                <a:sym typeface="Lato"/>
              </a:defRPr>
            </a:lvl8pPr>
            <a:lvl9pPr lvl="8">
              <a:lnSpc>
                <a:spcPct val="100000"/>
              </a:lnSpc>
              <a:spcBef>
                <a:spcPts val="0"/>
              </a:spcBef>
              <a:spcAft>
                <a:spcPts val="0"/>
              </a:spcAft>
              <a:buClr>
                <a:schemeClr val="accent6"/>
              </a:buClr>
              <a:buSzPts val="2800"/>
              <a:buNone/>
              <a:defRPr sz="1000">
                <a:solidFill>
                  <a:schemeClr val="accent6"/>
                </a:solidFill>
                <a:latin typeface="Lato"/>
                <a:ea typeface="Lato"/>
                <a:cs typeface="Lato"/>
                <a:sym typeface="Lato"/>
              </a:defRPr>
            </a:lvl9pPr>
          </a:lstStyle>
          <a:p/>
        </p:txBody>
      </p:sp>
      <p:sp>
        <p:nvSpPr>
          <p:cNvPr id="481" name="Google Shape;481;p56"/>
          <p:cNvSpPr txBox="1"/>
          <p:nvPr>
            <p:ph idx="8" type="title"/>
          </p:nvPr>
        </p:nvSpPr>
        <p:spPr>
          <a:xfrm>
            <a:off x="4609425" y="2228000"/>
            <a:ext cx="1376700" cy="1091100"/>
          </a:xfrm>
          <a:prstGeom prst="rect">
            <a:avLst/>
          </a:prstGeom>
        </p:spPr>
        <p:txBody>
          <a:bodyPr anchorCtr="0" anchor="t" bIns="0" lIns="0" spcFirstLastPara="1" rIns="0" wrap="square" tIns="0">
            <a:noAutofit/>
          </a:bodyPr>
          <a:lstStyle>
            <a:lvl1pPr lvl="0">
              <a:lnSpc>
                <a:spcPct val="100000"/>
              </a:lnSpc>
              <a:spcBef>
                <a:spcPts val="0"/>
              </a:spcBef>
              <a:spcAft>
                <a:spcPts val="0"/>
              </a:spcAft>
              <a:buClr>
                <a:schemeClr val="accent6"/>
              </a:buClr>
              <a:buSzPts val="1000"/>
              <a:buNone/>
              <a:defRPr sz="1000">
                <a:solidFill>
                  <a:schemeClr val="accent6"/>
                </a:solidFill>
                <a:latin typeface="Lato"/>
                <a:ea typeface="Lato"/>
                <a:cs typeface="Lato"/>
                <a:sym typeface="Lato"/>
              </a:defRPr>
            </a:lvl1pPr>
            <a:lvl2pPr lvl="1">
              <a:lnSpc>
                <a:spcPct val="100000"/>
              </a:lnSpc>
              <a:spcBef>
                <a:spcPts val="0"/>
              </a:spcBef>
              <a:spcAft>
                <a:spcPts val="0"/>
              </a:spcAft>
              <a:buClr>
                <a:schemeClr val="accent6"/>
              </a:buClr>
              <a:buSzPts val="2800"/>
              <a:buNone/>
              <a:defRPr sz="1000">
                <a:solidFill>
                  <a:schemeClr val="accent6"/>
                </a:solidFill>
                <a:latin typeface="Lato"/>
                <a:ea typeface="Lato"/>
                <a:cs typeface="Lato"/>
                <a:sym typeface="Lato"/>
              </a:defRPr>
            </a:lvl2pPr>
            <a:lvl3pPr lvl="2">
              <a:lnSpc>
                <a:spcPct val="100000"/>
              </a:lnSpc>
              <a:spcBef>
                <a:spcPts val="0"/>
              </a:spcBef>
              <a:spcAft>
                <a:spcPts val="0"/>
              </a:spcAft>
              <a:buClr>
                <a:schemeClr val="accent6"/>
              </a:buClr>
              <a:buSzPts val="2800"/>
              <a:buNone/>
              <a:defRPr sz="1000">
                <a:solidFill>
                  <a:schemeClr val="accent6"/>
                </a:solidFill>
                <a:latin typeface="Lato"/>
                <a:ea typeface="Lato"/>
                <a:cs typeface="Lato"/>
                <a:sym typeface="Lato"/>
              </a:defRPr>
            </a:lvl3pPr>
            <a:lvl4pPr lvl="3">
              <a:lnSpc>
                <a:spcPct val="100000"/>
              </a:lnSpc>
              <a:spcBef>
                <a:spcPts val="0"/>
              </a:spcBef>
              <a:spcAft>
                <a:spcPts val="0"/>
              </a:spcAft>
              <a:buClr>
                <a:schemeClr val="accent6"/>
              </a:buClr>
              <a:buSzPts val="2800"/>
              <a:buNone/>
              <a:defRPr sz="1000">
                <a:solidFill>
                  <a:schemeClr val="accent6"/>
                </a:solidFill>
                <a:latin typeface="Lato"/>
                <a:ea typeface="Lato"/>
                <a:cs typeface="Lato"/>
                <a:sym typeface="Lato"/>
              </a:defRPr>
            </a:lvl4pPr>
            <a:lvl5pPr lvl="4">
              <a:lnSpc>
                <a:spcPct val="100000"/>
              </a:lnSpc>
              <a:spcBef>
                <a:spcPts val="0"/>
              </a:spcBef>
              <a:spcAft>
                <a:spcPts val="0"/>
              </a:spcAft>
              <a:buClr>
                <a:schemeClr val="accent6"/>
              </a:buClr>
              <a:buSzPts val="2800"/>
              <a:buNone/>
              <a:defRPr sz="1000">
                <a:solidFill>
                  <a:schemeClr val="accent6"/>
                </a:solidFill>
                <a:latin typeface="Lato"/>
                <a:ea typeface="Lato"/>
                <a:cs typeface="Lato"/>
                <a:sym typeface="Lato"/>
              </a:defRPr>
            </a:lvl5pPr>
            <a:lvl6pPr lvl="5">
              <a:lnSpc>
                <a:spcPct val="100000"/>
              </a:lnSpc>
              <a:spcBef>
                <a:spcPts val="0"/>
              </a:spcBef>
              <a:spcAft>
                <a:spcPts val="0"/>
              </a:spcAft>
              <a:buClr>
                <a:schemeClr val="accent6"/>
              </a:buClr>
              <a:buSzPts val="2800"/>
              <a:buNone/>
              <a:defRPr sz="1000">
                <a:solidFill>
                  <a:schemeClr val="accent6"/>
                </a:solidFill>
                <a:latin typeface="Lato"/>
                <a:ea typeface="Lato"/>
                <a:cs typeface="Lato"/>
                <a:sym typeface="Lato"/>
              </a:defRPr>
            </a:lvl6pPr>
            <a:lvl7pPr lvl="6">
              <a:lnSpc>
                <a:spcPct val="100000"/>
              </a:lnSpc>
              <a:spcBef>
                <a:spcPts val="0"/>
              </a:spcBef>
              <a:spcAft>
                <a:spcPts val="0"/>
              </a:spcAft>
              <a:buClr>
                <a:schemeClr val="accent6"/>
              </a:buClr>
              <a:buSzPts val="2800"/>
              <a:buNone/>
              <a:defRPr sz="1000">
                <a:solidFill>
                  <a:schemeClr val="accent6"/>
                </a:solidFill>
                <a:latin typeface="Lato"/>
                <a:ea typeface="Lato"/>
                <a:cs typeface="Lato"/>
                <a:sym typeface="Lato"/>
              </a:defRPr>
            </a:lvl7pPr>
            <a:lvl8pPr lvl="7">
              <a:lnSpc>
                <a:spcPct val="100000"/>
              </a:lnSpc>
              <a:spcBef>
                <a:spcPts val="0"/>
              </a:spcBef>
              <a:spcAft>
                <a:spcPts val="0"/>
              </a:spcAft>
              <a:buClr>
                <a:schemeClr val="accent6"/>
              </a:buClr>
              <a:buSzPts val="2800"/>
              <a:buNone/>
              <a:defRPr sz="1000">
                <a:solidFill>
                  <a:schemeClr val="accent6"/>
                </a:solidFill>
                <a:latin typeface="Lato"/>
                <a:ea typeface="Lato"/>
                <a:cs typeface="Lato"/>
                <a:sym typeface="Lato"/>
              </a:defRPr>
            </a:lvl8pPr>
            <a:lvl9pPr lvl="8">
              <a:lnSpc>
                <a:spcPct val="100000"/>
              </a:lnSpc>
              <a:spcBef>
                <a:spcPts val="0"/>
              </a:spcBef>
              <a:spcAft>
                <a:spcPts val="0"/>
              </a:spcAft>
              <a:buClr>
                <a:schemeClr val="accent6"/>
              </a:buClr>
              <a:buSzPts val="2800"/>
              <a:buNone/>
              <a:defRPr sz="1000">
                <a:solidFill>
                  <a:schemeClr val="accent6"/>
                </a:solidFill>
                <a:latin typeface="Lato"/>
                <a:ea typeface="Lato"/>
                <a:cs typeface="Lato"/>
                <a:sym typeface="Lato"/>
              </a:defRPr>
            </a:lvl9pPr>
          </a:lstStyle>
          <a:p/>
        </p:txBody>
      </p:sp>
      <p:sp>
        <p:nvSpPr>
          <p:cNvPr id="482" name="Google Shape;482;p56"/>
          <p:cNvSpPr txBox="1"/>
          <p:nvPr>
            <p:ph idx="9" type="title"/>
          </p:nvPr>
        </p:nvSpPr>
        <p:spPr>
          <a:xfrm>
            <a:off x="6437300" y="1926200"/>
            <a:ext cx="1376700" cy="301800"/>
          </a:xfrm>
          <a:prstGeom prst="rect">
            <a:avLst/>
          </a:prstGeom>
        </p:spPr>
        <p:txBody>
          <a:bodyPr anchorCtr="0" anchor="t" bIns="91425" lIns="91425" spcFirstLastPara="1" rIns="91425" wrap="square" tIns="91425">
            <a:noAutofit/>
          </a:bodyPr>
          <a:lstStyle>
            <a:lvl1pPr lvl="0">
              <a:lnSpc>
                <a:spcPct val="90000"/>
              </a:lnSpc>
              <a:spcBef>
                <a:spcPts val="0"/>
              </a:spcBef>
              <a:spcAft>
                <a:spcPts val="0"/>
              </a:spcAft>
              <a:buClr>
                <a:schemeClr val="accent4"/>
              </a:buClr>
              <a:buSzPts val="1200"/>
              <a:buNone/>
              <a:defRPr sz="1200">
                <a:solidFill>
                  <a:schemeClr val="accent4"/>
                </a:solidFill>
              </a:defRPr>
            </a:lvl1pPr>
            <a:lvl2pPr lvl="1">
              <a:spcBef>
                <a:spcPts val="0"/>
              </a:spcBef>
              <a:spcAft>
                <a:spcPts val="0"/>
              </a:spcAft>
              <a:buClr>
                <a:schemeClr val="accent4"/>
              </a:buClr>
              <a:buSzPts val="1200"/>
              <a:buNone/>
              <a:defRPr sz="1200">
                <a:solidFill>
                  <a:schemeClr val="accent4"/>
                </a:solidFill>
                <a:latin typeface="Quantico"/>
                <a:ea typeface="Quantico"/>
                <a:cs typeface="Quantico"/>
                <a:sym typeface="Quantico"/>
              </a:defRPr>
            </a:lvl2pPr>
            <a:lvl3pPr lvl="2">
              <a:spcBef>
                <a:spcPts val="0"/>
              </a:spcBef>
              <a:spcAft>
                <a:spcPts val="0"/>
              </a:spcAft>
              <a:buClr>
                <a:schemeClr val="accent4"/>
              </a:buClr>
              <a:buSzPts val="1200"/>
              <a:buNone/>
              <a:defRPr sz="1200">
                <a:solidFill>
                  <a:schemeClr val="accent4"/>
                </a:solidFill>
                <a:latin typeface="Quantico"/>
                <a:ea typeface="Quantico"/>
                <a:cs typeface="Quantico"/>
                <a:sym typeface="Quantico"/>
              </a:defRPr>
            </a:lvl3pPr>
            <a:lvl4pPr lvl="3">
              <a:spcBef>
                <a:spcPts val="0"/>
              </a:spcBef>
              <a:spcAft>
                <a:spcPts val="0"/>
              </a:spcAft>
              <a:buClr>
                <a:schemeClr val="accent4"/>
              </a:buClr>
              <a:buSzPts val="1200"/>
              <a:buNone/>
              <a:defRPr sz="1200">
                <a:solidFill>
                  <a:schemeClr val="accent4"/>
                </a:solidFill>
                <a:latin typeface="Quantico"/>
                <a:ea typeface="Quantico"/>
                <a:cs typeface="Quantico"/>
                <a:sym typeface="Quantico"/>
              </a:defRPr>
            </a:lvl4pPr>
            <a:lvl5pPr lvl="4">
              <a:spcBef>
                <a:spcPts val="0"/>
              </a:spcBef>
              <a:spcAft>
                <a:spcPts val="0"/>
              </a:spcAft>
              <a:buClr>
                <a:schemeClr val="accent4"/>
              </a:buClr>
              <a:buSzPts val="1200"/>
              <a:buNone/>
              <a:defRPr sz="1200">
                <a:solidFill>
                  <a:schemeClr val="accent4"/>
                </a:solidFill>
                <a:latin typeface="Quantico"/>
                <a:ea typeface="Quantico"/>
                <a:cs typeface="Quantico"/>
                <a:sym typeface="Quantico"/>
              </a:defRPr>
            </a:lvl5pPr>
            <a:lvl6pPr lvl="5">
              <a:spcBef>
                <a:spcPts val="0"/>
              </a:spcBef>
              <a:spcAft>
                <a:spcPts val="0"/>
              </a:spcAft>
              <a:buClr>
                <a:schemeClr val="accent4"/>
              </a:buClr>
              <a:buSzPts val="1200"/>
              <a:buNone/>
              <a:defRPr sz="1200">
                <a:solidFill>
                  <a:schemeClr val="accent4"/>
                </a:solidFill>
                <a:latin typeface="Quantico"/>
                <a:ea typeface="Quantico"/>
                <a:cs typeface="Quantico"/>
                <a:sym typeface="Quantico"/>
              </a:defRPr>
            </a:lvl6pPr>
            <a:lvl7pPr lvl="6">
              <a:spcBef>
                <a:spcPts val="0"/>
              </a:spcBef>
              <a:spcAft>
                <a:spcPts val="0"/>
              </a:spcAft>
              <a:buClr>
                <a:schemeClr val="accent4"/>
              </a:buClr>
              <a:buSzPts val="1200"/>
              <a:buNone/>
              <a:defRPr sz="1200">
                <a:solidFill>
                  <a:schemeClr val="accent4"/>
                </a:solidFill>
                <a:latin typeface="Quantico"/>
                <a:ea typeface="Quantico"/>
                <a:cs typeface="Quantico"/>
                <a:sym typeface="Quantico"/>
              </a:defRPr>
            </a:lvl7pPr>
            <a:lvl8pPr lvl="7">
              <a:spcBef>
                <a:spcPts val="0"/>
              </a:spcBef>
              <a:spcAft>
                <a:spcPts val="0"/>
              </a:spcAft>
              <a:buClr>
                <a:schemeClr val="accent4"/>
              </a:buClr>
              <a:buSzPts val="1200"/>
              <a:buNone/>
              <a:defRPr sz="1200">
                <a:solidFill>
                  <a:schemeClr val="accent4"/>
                </a:solidFill>
                <a:latin typeface="Quantico"/>
                <a:ea typeface="Quantico"/>
                <a:cs typeface="Quantico"/>
                <a:sym typeface="Quantico"/>
              </a:defRPr>
            </a:lvl8pPr>
            <a:lvl9pPr lvl="8">
              <a:spcBef>
                <a:spcPts val="0"/>
              </a:spcBef>
              <a:spcAft>
                <a:spcPts val="0"/>
              </a:spcAft>
              <a:buClr>
                <a:schemeClr val="accent4"/>
              </a:buClr>
              <a:buSzPts val="1200"/>
              <a:buNone/>
              <a:defRPr sz="1200">
                <a:solidFill>
                  <a:schemeClr val="accent4"/>
                </a:solidFill>
                <a:latin typeface="Quantico"/>
                <a:ea typeface="Quantico"/>
                <a:cs typeface="Quantico"/>
                <a:sym typeface="Quantico"/>
              </a:defRPr>
            </a:lvl9pPr>
          </a:lstStyle>
          <a:p/>
        </p:txBody>
      </p:sp>
      <p:sp>
        <p:nvSpPr>
          <p:cNvPr id="483" name="Google Shape;483;p56"/>
          <p:cNvSpPr txBox="1"/>
          <p:nvPr>
            <p:ph idx="13" type="title"/>
          </p:nvPr>
        </p:nvSpPr>
        <p:spPr>
          <a:xfrm>
            <a:off x="6437293" y="2228000"/>
            <a:ext cx="1244400" cy="1091100"/>
          </a:xfrm>
          <a:prstGeom prst="rect">
            <a:avLst/>
          </a:prstGeom>
        </p:spPr>
        <p:txBody>
          <a:bodyPr anchorCtr="0" anchor="t" bIns="0" lIns="0" spcFirstLastPara="1" rIns="0" wrap="square" tIns="0">
            <a:noAutofit/>
          </a:bodyPr>
          <a:lstStyle>
            <a:lvl1pPr lvl="0">
              <a:lnSpc>
                <a:spcPct val="100000"/>
              </a:lnSpc>
              <a:spcBef>
                <a:spcPts val="0"/>
              </a:spcBef>
              <a:spcAft>
                <a:spcPts val="0"/>
              </a:spcAft>
              <a:buClr>
                <a:schemeClr val="accent6"/>
              </a:buClr>
              <a:buSzPts val="1000"/>
              <a:buNone/>
              <a:defRPr sz="1000">
                <a:solidFill>
                  <a:schemeClr val="accent6"/>
                </a:solidFill>
                <a:latin typeface="Lato"/>
                <a:ea typeface="Lato"/>
                <a:cs typeface="Lato"/>
                <a:sym typeface="Lato"/>
              </a:defRPr>
            </a:lvl1pPr>
            <a:lvl2pPr lvl="1">
              <a:lnSpc>
                <a:spcPct val="100000"/>
              </a:lnSpc>
              <a:spcBef>
                <a:spcPts val="0"/>
              </a:spcBef>
              <a:spcAft>
                <a:spcPts val="0"/>
              </a:spcAft>
              <a:buClr>
                <a:schemeClr val="accent6"/>
              </a:buClr>
              <a:buSzPts val="2800"/>
              <a:buNone/>
              <a:defRPr sz="1000">
                <a:solidFill>
                  <a:schemeClr val="accent6"/>
                </a:solidFill>
                <a:latin typeface="Lato"/>
                <a:ea typeface="Lato"/>
                <a:cs typeface="Lato"/>
                <a:sym typeface="Lato"/>
              </a:defRPr>
            </a:lvl2pPr>
            <a:lvl3pPr lvl="2">
              <a:lnSpc>
                <a:spcPct val="100000"/>
              </a:lnSpc>
              <a:spcBef>
                <a:spcPts val="0"/>
              </a:spcBef>
              <a:spcAft>
                <a:spcPts val="0"/>
              </a:spcAft>
              <a:buClr>
                <a:schemeClr val="accent6"/>
              </a:buClr>
              <a:buSzPts val="2800"/>
              <a:buNone/>
              <a:defRPr sz="1000">
                <a:solidFill>
                  <a:schemeClr val="accent6"/>
                </a:solidFill>
                <a:latin typeface="Lato"/>
                <a:ea typeface="Lato"/>
                <a:cs typeface="Lato"/>
                <a:sym typeface="Lato"/>
              </a:defRPr>
            </a:lvl3pPr>
            <a:lvl4pPr lvl="3">
              <a:lnSpc>
                <a:spcPct val="100000"/>
              </a:lnSpc>
              <a:spcBef>
                <a:spcPts val="0"/>
              </a:spcBef>
              <a:spcAft>
                <a:spcPts val="0"/>
              </a:spcAft>
              <a:buClr>
                <a:schemeClr val="accent6"/>
              </a:buClr>
              <a:buSzPts val="2800"/>
              <a:buNone/>
              <a:defRPr sz="1000">
                <a:solidFill>
                  <a:schemeClr val="accent6"/>
                </a:solidFill>
                <a:latin typeface="Lato"/>
                <a:ea typeface="Lato"/>
                <a:cs typeface="Lato"/>
                <a:sym typeface="Lato"/>
              </a:defRPr>
            </a:lvl4pPr>
            <a:lvl5pPr lvl="4">
              <a:lnSpc>
                <a:spcPct val="100000"/>
              </a:lnSpc>
              <a:spcBef>
                <a:spcPts val="0"/>
              </a:spcBef>
              <a:spcAft>
                <a:spcPts val="0"/>
              </a:spcAft>
              <a:buClr>
                <a:schemeClr val="accent6"/>
              </a:buClr>
              <a:buSzPts val="2800"/>
              <a:buNone/>
              <a:defRPr sz="1000">
                <a:solidFill>
                  <a:schemeClr val="accent6"/>
                </a:solidFill>
                <a:latin typeface="Lato"/>
                <a:ea typeface="Lato"/>
                <a:cs typeface="Lato"/>
                <a:sym typeface="Lato"/>
              </a:defRPr>
            </a:lvl5pPr>
            <a:lvl6pPr lvl="5">
              <a:lnSpc>
                <a:spcPct val="100000"/>
              </a:lnSpc>
              <a:spcBef>
                <a:spcPts val="0"/>
              </a:spcBef>
              <a:spcAft>
                <a:spcPts val="0"/>
              </a:spcAft>
              <a:buClr>
                <a:schemeClr val="accent6"/>
              </a:buClr>
              <a:buSzPts val="2800"/>
              <a:buNone/>
              <a:defRPr sz="1000">
                <a:solidFill>
                  <a:schemeClr val="accent6"/>
                </a:solidFill>
                <a:latin typeface="Lato"/>
                <a:ea typeface="Lato"/>
                <a:cs typeface="Lato"/>
                <a:sym typeface="Lato"/>
              </a:defRPr>
            </a:lvl6pPr>
            <a:lvl7pPr lvl="6">
              <a:lnSpc>
                <a:spcPct val="100000"/>
              </a:lnSpc>
              <a:spcBef>
                <a:spcPts val="0"/>
              </a:spcBef>
              <a:spcAft>
                <a:spcPts val="0"/>
              </a:spcAft>
              <a:buClr>
                <a:schemeClr val="accent6"/>
              </a:buClr>
              <a:buSzPts val="2800"/>
              <a:buNone/>
              <a:defRPr sz="1000">
                <a:solidFill>
                  <a:schemeClr val="accent6"/>
                </a:solidFill>
                <a:latin typeface="Lato"/>
                <a:ea typeface="Lato"/>
                <a:cs typeface="Lato"/>
                <a:sym typeface="Lato"/>
              </a:defRPr>
            </a:lvl7pPr>
            <a:lvl8pPr lvl="7">
              <a:lnSpc>
                <a:spcPct val="100000"/>
              </a:lnSpc>
              <a:spcBef>
                <a:spcPts val="0"/>
              </a:spcBef>
              <a:spcAft>
                <a:spcPts val="0"/>
              </a:spcAft>
              <a:buClr>
                <a:schemeClr val="accent6"/>
              </a:buClr>
              <a:buSzPts val="2800"/>
              <a:buNone/>
              <a:defRPr sz="1000">
                <a:solidFill>
                  <a:schemeClr val="accent6"/>
                </a:solidFill>
                <a:latin typeface="Lato"/>
                <a:ea typeface="Lato"/>
                <a:cs typeface="Lato"/>
                <a:sym typeface="Lato"/>
              </a:defRPr>
            </a:lvl8pPr>
            <a:lvl9pPr lvl="8">
              <a:lnSpc>
                <a:spcPct val="100000"/>
              </a:lnSpc>
              <a:spcBef>
                <a:spcPts val="0"/>
              </a:spcBef>
              <a:spcAft>
                <a:spcPts val="0"/>
              </a:spcAft>
              <a:buClr>
                <a:schemeClr val="accent6"/>
              </a:buClr>
              <a:buSzPts val="2800"/>
              <a:buNone/>
              <a:defRPr sz="1000">
                <a:solidFill>
                  <a:schemeClr val="accent6"/>
                </a:solidFill>
                <a:latin typeface="Lato"/>
                <a:ea typeface="Lato"/>
                <a:cs typeface="Lato"/>
                <a:sym typeface="Lato"/>
              </a:defRPr>
            </a:lvl9pPr>
          </a:lstStyle>
          <a:p/>
        </p:txBody>
      </p:sp>
      <p:sp>
        <p:nvSpPr>
          <p:cNvPr id="484" name="Google Shape;484;p56"/>
          <p:cNvSpPr txBox="1"/>
          <p:nvPr>
            <p:ph idx="14" type="title"/>
          </p:nvPr>
        </p:nvSpPr>
        <p:spPr>
          <a:xfrm>
            <a:off x="474675" y="467679"/>
            <a:ext cx="3593100" cy="1008300"/>
          </a:xfrm>
          <a:prstGeom prst="rect">
            <a:avLst/>
          </a:prstGeom>
        </p:spPr>
        <p:txBody>
          <a:bodyPr anchorCtr="0" anchor="t" bIns="91425" lIns="91425" spcFirstLastPara="1" rIns="91425" wrap="square" tIns="91425">
            <a:noAutofit/>
          </a:bodyPr>
          <a:lstStyle>
            <a:lvl1pPr lvl="0">
              <a:lnSpc>
                <a:spcPct val="90000"/>
              </a:lnSpc>
              <a:spcBef>
                <a:spcPts val="0"/>
              </a:spcBef>
              <a:spcAft>
                <a:spcPts val="0"/>
              </a:spcAft>
              <a:buClr>
                <a:schemeClr val="accent6"/>
              </a:buClr>
              <a:buSzPts val="1500"/>
              <a:buNone/>
              <a:defRPr sz="1500">
                <a:solidFill>
                  <a:schemeClr val="accent6"/>
                </a:solidFill>
              </a:defRPr>
            </a:lvl1pPr>
            <a:lvl2pPr lvl="1">
              <a:lnSpc>
                <a:spcPct val="100000"/>
              </a:lnSpc>
              <a:spcBef>
                <a:spcPts val="0"/>
              </a:spcBef>
              <a:spcAft>
                <a:spcPts val="0"/>
              </a:spcAft>
              <a:buClr>
                <a:schemeClr val="accent6"/>
              </a:buClr>
              <a:buSzPts val="1500"/>
              <a:buNone/>
              <a:defRPr sz="1500">
                <a:solidFill>
                  <a:schemeClr val="accent6"/>
                </a:solidFill>
                <a:latin typeface="Lato"/>
                <a:ea typeface="Lato"/>
                <a:cs typeface="Lato"/>
                <a:sym typeface="Lato"/>
              </a:defRPr>
            </a:lvl2pPr>
            <a:lvl3pPr lvl="2">
              <a:lnSpc>
                <a:spcPct val="100000"/>
              </a:lnSpc>
              <a:spcBef>
                <a:spcPts val="0"/>
              </a:spcBef>
              <a:spcAft>
                <a:spcPts val="0"/>
              </a:spcAft>
              <a:buClr>
                <a:schemeClr val="accent6"/>
              </a:buClr>
              <a:buSzPts val="1500"/>
              <a:buNone/>
              <a:defRPr sz="1500">
                <a:solidFill>
                  <a:schemeClr val="accent6"/>
                </a:solidFill>
                <a:latin typeface="Lato"/>
                <a:ea typeface="Lato"/>
                <a:cs typeface="Lato"/>
                <a:sym typeface="Lato"/>
              </a:defRPr>
            </a:lvl3pPr>
            <a:lvl4pPr lvl="3">
              <a:lnSpc>
                <a:spcPct val="100000"/>
              </a:lnSpc>
              <a:spcBef>
                <a:spcPts val="0"/>
              </a:spcBef>
              <a:spcAft>
                <a:spcPts val="0"/>
              </a:spcAft>
              <a:buClr>
                <a:schemeClr val="accent6"/>
              </a:buClr>
              <a:buSzPts val="1500"/>
              <a:buNone/>
              <a:defRPr sz="1500">
                <a:solidFill>
                  <a:schemeClr val="accent6"/>
                </a:solidFill>
                <a:latin typeface="Lato"/>
                <a:ea typeface="Lato"/>
                <a:cs typeface="Lato"/>
                <a:sym typeface="Lato"/>
              </a:defRPr>
            </a:lvl4pPr>
            <a:lvl5pPr lvl="4">
              <a:lnSpc>
                <a:spcPct val="100000"/>
              </a:lnSpc>
              <a:spcBef>
                <a:spcPts val="0"/>
              </a:spcBef>
              <a:spcAft>
                <a:spcPts val="0"/>
              </a:spcAft>
              <a:buClr>
                <a:schemeClr val="accent6"/>
              </a:buClr>
              <a:buSzPts val="1500"/>
              <a:buNone/>
              <a:defRPr sz="1500">
                <a:solidFill>
                  <a:schemeClr val="accent6"/>
                </a:solidFill>
                <a:latin typeface="Lato"/>
                <a:ea typeface="Lato"/>
                <a:cs typeface="Lato"/>
                <a:sym typeface="Lato"/>
              </a:defRPr>
            </a:lvl5pPr>
            <a:lvl6pPr lvl="5">
              <a:lnSpc>
                <a:spcPct val="100000"/>
              </a:lnSpc>
              <a:spcBef>
                <a:spcPts val="0"/>
              </a:spcBef>
              <a:spcAft>
                <a:spcPts val="0"/>
              </a:spcAft>
              <a:buClr>
                <a:schemeClr val="accent6"/>
              </a:buClr>
              <a:buSzPts val="1500"/>
              <a:buNone/>
              <a:defRPr sz="1500">
                <a:solidFill>
                  <a:schemeClr val="accent6"/>
                </a:solidFill>
                <a:latin typeface="Lato"/>
                <a:ea typeface="Lato"/>
                <a:cs typeface="Lato"/>
                <a:sym typeface="Lato"/>
              </a:defRPr>
            </a:lvl6pPr>
            <a:lvl7pPr lvl="6">
              <a:lnSpc>
                <a:spcPct val="100000"/>
              </a:lnSpc>
              <a:spcBef>
                <a:spcPts val="0"/>
              </a:spcBef>
              <a:spcAft>
                <a:spcPts val="0"/>
              </a:spcAft>
              <a:buClr>
                <a:schemeClr val="accent6"/>
              </a:buClr>
              <a:buSzPts val="1500"/>
              <a:buNone/>
              <a:defRPr sz="1500">
                <a:solidFill>
                  <a:schemeClr val="accent6"/>
                </a:solidFill>
                <a:latin typeface="Lato"/>
                <a:ea typeface="Lato"/>
                <a:cs typeface="Lato"/>
                <a:sym typeface="Lato"/>
              </a:defRPr>
            </a:lvl7pPr>
            <a:lvl8pPr lvl="7">
              <a:lnSpc>
                <a:spcPct val="100000"/>
              </a:lnSpc>
              <a:spcBef>
                <a:spcPts val="0"/>
              </a:spcBef>
              <a:spcAft>
                <a:spcPts val="0"/>
              </a:spcAft>
              <a:buClr>
                <a:schemeClr val="accent6"/>
              </a:buClr>
              <a:buSzPts val="1500"/>
              <a:buNone/>
              <a:defRPr sz="1500">
                <a:solidFill>
                  <a:schemeClr val="accent6"/>
                </a:solidFill>
                <a:latin typeface="Lato"/>
                <a:ea typeface="Lato"/>
                <a:cs typeface="Lato"/>
                <a:sym typeface="Lato"/>
              </a:defRPr>
            </a:lvl8pPr>
            <a:lvl9pPr lvl="8">
              <a:lnSpc>
                <a:spcPct val="100000"/>
              </a:lnSpc>
              <a:spcBef>
                <a:spcPts val="0"/>
              </a:spcBef>
              <a:spcAft>
                <a:spcPts val="0"/>
              </a:spcAft>
              <a:buClr>
                <a:schemeClr val="accent6"/>
              </a:buClr>
              <a:buSzPts val="1500"/>
              <a:buNone/>
              <a:defRPr sz="1500">
                <a:solidFill>
                  <a:schemeClr val="accent6"/>
                </a:solidFill>
                <a:latin typeface="Lato"/>
                <a:ea typeface="Lato"/>
                <a:cs typeface="Lato"/>
                <a:sym typeface="Lato"/>
              </a:defRPr>
            </a:lvl9pPr>
          </a:lstStyle>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Go-to-market ideas - ALT 4">
  <p:cSld name="CUSTOM_5_1_1_1_1">
    <p:bg>
      <p:bgPr>
        <a:solidFill>
          <a:schemeClr val="lt1"/>
        </a:solidFill>
      </p:bgPr>
    </p:bg>
    <p:spTree>
      <p:nvGrpSpPr>
        <p:cNvPr id="485" name="Shape 485"/>
        <p:cNvGrpSpPr/>
        <p:nvPr/>
      </p:nvGrpSpPr>
      <p:grpSpPr>
        <a:xfrm>
          <a:off x="0" y="0"/>
          <a:ext cx="0" cy="0"/>
          <a:chOff x="0" y="0"/>
          <a:chExt cx="0" cy="0"/>
        </a:xfrm>
      </p:grpSpPr>
      <p:sp>
        <p:nvSpPr>
          <p:cNvPr id="486" name="Google Shape;486;p57"/>
          <p:cNvSpPr txBox="1"/>
          <p:nvPr/>
        </p:nvSpPr>
        <p:spPr>
          <a:xfrm>
            <a:off x="8578200" y="4960647"/>
            <a:ext cx="281100" cy="107700"/>
          </a:xfrm>
          <a:prstGeom prst="rect">
            <a:avLst/>
          </a:prstGeom>
          <a:noFill/>
          <a:ln>
            <a:noFill/>
          </a:ln>
        </p:spPr>
        <p:txBody>
          <a:bodyPr anchorCtr="0" anchor="t" bIns="0" lIns="0" spcFirstLastPara="1" rIns="0" wrap="square" tIns="0">
            <a:noAutofit/>
          </a:bodyPr>
          <a:lstStyle/>
          <a:p>
            <a:pPr indent="0" lvl="0" marL="0" marR="0" rtl="0" algn="r">
              <a:lnSpc>
                <a:spcPct val="100000"/>
              </a:lnSpc>
              <a:spcBef>
                <a:spcPts val="0"/>
              </a:spcBef>
              <a:spcAft>
                <a:spcPts val="0"/>
              </a:spcAft>
              <a:buClr>
                <a:srgbClr val="000000"/>
              </a:buClr>
              <a:buSzPts val="500"/>
              <a:buFont typeface="Arial"/>
              <a:buNone/>
            </a:pPr>
            <a:fld id="{00000000-1234-1234-1234-123412341234}" type="slidenum">
              <a:rPr lang="en" sz="500">
                <a:solidFill>
                  <a:schemeClr val="dk2"/>
                </a:solidFill>
                <a:latin typeface="Lato"/>
                <a:ea typeface="Lato"/>
                <a:cs typeface="Lato"/>
                <a:sym typeface="Lato"/>
              </a:rPr>
              <a:t>‹#›</a:t>
            </a:fld>
            <a:endParaRPr sz="500">
              <a:solidFill>
                <a:schemeClr val="dk2"/>
              </a:solidFill>
              <a:latin typeface="Lato"/>
              <a:ea typeface="Lato"/>
              <a:cs typeface="Lato"/>
              <a:sym typeface="Lato"/>
            </a:endParaRPr>
          </a:p>
          <a:p>
            <a:pPr indent="0" lvl="0" marL="0" rtl="0" algn="r">
              <a:lnSpc>
                <a:spcPct val="150000"/>
              </a:lnSpc>
              <a:spcBef>
                <a:spcPts val="0"/>
              </a:spcBef>
              <a:spcAft>
                <a:spcPts val="0"/>
              </a:spcAft>
              <a:buSzPts val="500"/>
              <a:buNone/>
            </a:pPr>
            <a:r>
              <a:t/>
            </a:r>
            <a:endParaRPr sz="500">
              <a:solidFill>
                <a:schemeClr val="dk2"/>
              </a:solidFill>
              <a:latin typeface="Lato"/>
              <a:ea typeface="Lato"/>
              <a:cs typeface="Lato"/>
              <a:sym typeface="Lato"/>
            </a:endParaRPr>
          </a:p>
          <a:p>
            <a:pPr indent="0" lvl="0" marL="0" rtl="0" algn="r">
              <a:lnSpc>
                <a:spcPct val="150000"/>
              </a:lnSpc>
              <a:spcBef>
                <a:spcPts val="0"/>
              </a:spcBef>
              <a:spcAft>
                <a:spcPts val="0"/>
              </a:spcAft>
              <a:buSzPts val="500"/>
              <a:buNone/>
            </a:pPr>
            <a:r>
              <a:t/>
            </a:r>
            <a:endParaRPr sz="500">
              <a:solidFill>
                <a:schemeClr val="dk2"/>
              </a:solidFill>
              <a:latin typeface="Lato"/>
              <a:ea typeface="Lato"/>
              <a:cs typeface="Lato"/>
              <a:sym typeface="Lato"/>
            </a:endParaRPr>
          </a:p>
        </p:txBody>
      </p:sp>
      <p:sp>
        <p:nvSpPr>
          <p:cNvPr id="487" name="Google Shape;487;p57"/>
          <p:cNvSpPr txBox="1"/>
          <p:nvPr>
            <p:ph type="title"/>
          </p:nvPr>
        </p:nvSpPr>
        <p:spPr>
          <a:xfrm>
            <a:off x="439550" y="765750"/>
            <a:ext cx="5045700" cy="1039800"/>
          </a:xfrm>
          <a:prstGeom prst="rect">
            <a:avLst/>
          </a:prstGeom>
        </p:spPr>
        <p:txBody>
          <a:bodyPr anchorCtr="0" anchor="t" bIns="91425" lIns="91425" spcFirstLastPara="1" rIns="91425" wrap="square" tIns="91425">
            <a:noAutofit/>
          </a:bodyPr>
          <a:lstStyle>
            <a:lvl1pPr lvl="0">
              <a:lnSpc>
                <a:spcPct val="90000"/>
              </a:lnSpc>
              <a:spcBef>
                <a:spcPts val="0"/>
              </a:spcBef>
              <a:spcAft>
                <a:spcPts val="0"/>
              </a:spcAft>
              <a:buClr>
                <a:schemeClr val="accent6"/>
              </a:buClr>
              <a:buSzPts val="3000"/>
              <a:buNone/>
              <a:defRPr sz="2400">
                <a:solidFill>
                  <a:schemeClr val="accent6"/>
                </a:solidFill>
              </a:defRPr>
            </a:lvl1pPr>
            <a:lvl2pPr lvl="1">
              <a:spcBef>
                <a:spcPts val="0"/>
              </a:spcBef>
              <a:spcAft>
                <a:spcPts val="0"/>
              </a:spcAft>
              <a:buClr>
                <a:schemeClr val="accent6"/>
              </a:buClr>
              <a:buSzPts val="3000"/>
              <a:buNone/>
              <a:defRPr sz="2400">
                <a:solidFill>
                  <a:schemeClr val="accent6"/>
                </a:solidFill>
                <a:latin typeface="Quantico"/>
                <a:ea typeface="Quantico"/>
                <a:cs typeface="Quantico"/>
                <a:sym typeface="Quantico"/>
              </a:defRPr>
            </a:lvl2pPr>
            <a:lvl3pPr lvl="2">
              <a:spcBef>
                <a:spcPts val="0"/>
              </a:spcBef>
              <a:spcAft>
                <a:spcPts val="0"/>
              </a:spcAft>
              <a:buClr>
                <a:schemeClr val="accent6"/>
              </a:buClr>
              <a:buSzPts val="3000"/>
              <a:buNone/>
              <a:defRPr sz="2400">
                <a:solidFill>
                  <a:schemeClr val="accent6"/>
                </a:solidFill>
                <a:latin typeface="Quantico"/>
                <a:ea typeface="Quantico"/>
                <a:cs typeface="Quantico"/>
                <a:sym typeface="Quantico"/>
              </a:defRPr>
            </a:lvl3pPr>
            <a:lvl4pPr lvl="3">
              <a:spcBef>
                <a:spcPts val="0"/>
              </a:spcBef>
              <a:spcAft>
                <a:spcPts val="0"/>
              </a:spcAft>
              <a:buClr>
                <a:schemeClr val="accent6"/>
              </a:buClr>
              <a:buSzPts val="3000"/>
              <a:buNone/>
              <a:defRPr sz="2400">
                <a:solidFill>
                  <a:schemeClr val="accent6"/>
                </a:solidFill>
                <a:latin typeface="Quantico"/>
                <a:ea typeface="Quantico"/>
                <a:cs typeface="Quantico"/>
                <a:sym typeface="Quantico"/>
              </a:defRPr>
            </a:lvl4pPr>
            <a:lvl5pPr lvl="4">
              <a:spcBef>
                <a:spcPts val="0"/>
              </a:spcBef>
              <a:spcAft>
                <a:spcPts val="0"/>
              </a:spcAft>
              <a:buClr>
                <a:schemeClr val="accent6"/>
              </a:buClr>
              <a:buSzPts val="3000"/>
              <a:buNone/>
              <a:defRPr sz="2400">
                <a:solidFill>
                  <a:schemeClr val="accent6"/>
                </a:solidFill>
                <a:latin typeface="Quantico"/>
                <a:ea typeface="Quantico"/>
                <a:cs typeface="Quantico"/>
                <a:sym typeface="Quantico"/>
              </a:defRPr>
            </a:lvl5pPr>
            <a:lvl6pPr lvl="5">
              <a:spcBef>
                <a:spcPts val="0"/>
              </a:spcBef>
              <a:spcAft>
                <a:spcPts val="0"/>
              </a:spcAft>
              <a:buClr>
                <a:schemeClr val="accent6"/>
              </a:buClr>
              <a:buSzPts val="3000"/>
              <a:buNone/>
              <a:defRPr sz="2400">
                <a:solidFill>
                  <a:schemeClr val="accent6"/>
                </a:solidFill>
                <a:latin typeface="Quantico"/>
                <a:ea typeface="Quantico"/>
                <a:cs typeface="Quantico"/>
                <a:sym typeface="Quantico"/>
              </a:defRPr>
            </a:lvl6pPr>
            <a:lvl7pPr lvl="6">
              <a:spcBef>
                <a:spcPts val="0"/>
              </a:spcBef>
              <a:spcAft>
                <a:spcPts val="0"/>
              </a:spcAft>
              <a:buClr>
                <a:schemeClr val="accent6"/>
              </a:buClr>
              <a:buSzPts val="3000"/>
              <a:buNone/>
              <a:defRPr sz="2400">
                <a:solidFill>
                  <a:schemeClr val="accent6"/>
                </a:solidFill>
                <a:latin typeface="Quantico"/>
                <a:ea typeface="Quantico"/>
                <a:cs typeface="Quantico"/>
                <a:sym typeface="Quantico"/>
              </a:defRPr>
            </a:lvl7pPr>
            <a:lvl8pPr lvl="7">
              <a:spcBef>
                <a:spcPts val="0"/>
              </a:spcBef>
              <a:spcAft>
                <a:spcPts val="0"/>
              </a:spcAft>
              <a:buClr>
                <a:schemeClr val="accent6"/>
              </a:buClr>
              <a:buSzPts val="3000"/>
              <a:buNone/>
              <a:defRPr sz="2400">
                <a:solidFill>
                  <a:schemeClr val="accent6"/>
                </a:solidFill>
                <a:latin typeface="Quantico"/>
                <a:ea typeface="Quantico"/>
                <a:cs typeface="Quantico"/>
                <a:sym typeface="Quantico"/>
              </a:defRPr>
            </a:lvl8pPr>
            <a:lvl9pPr lvl="8">
              <a:spcBef>
                <a:spcPts val="0"/>
              </a:spcBef>
              <a:spcAft>
                <a:spcPts val="0"/>
              </a:spcAft>
              <a:buClr>
                <a:schemeClr val="accent6"/>
              </a:buClr>
              <a:buSzPts val="3000"/>
              <a:buNone/>
              <a:defRPr sz="2400">
                <a:solidFill>
                  <a:schemeClr val="accent6"/>
                </a:solidFill>
                <a:latin typeface="Quantico"/>
                <a:ea typeface="Quantico"/>
                <a:cs typeface="Quantico"/>
                <a:sym typeface="Quantico"/>
              </a:defRPr>
            </a:lvl9pPr>
          </a:lstStyle>
          <a:p/>
        </p:txBody>
      </p:sp>
      <p:sp>
        <p:nvSpPr>
          <p:cNvPr id="488" name="Google Shape;488;p57"/>
          <p:cNvSpPr txBox="1"/>
          <p:nvPr>
            <p:ph idx="1" type="subTitle"/>
          </p:nvPr>
        </p:nvSpPr>
        <p:spPr>
          <a:xfrm>
            <a:off x="446900" y="397650"/>
            <a:ext cx="5344500" cy="5745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Clr>
                <a:schemeClr val="accent6"/>
              </a:buClr>
              <a:buSzPts val="1700"/>
              <a:buFont typeface="Lato"/>
              <a:buNone/>
              <a:defRPr sz="1600">
                <a:solidFill>
                  <a:schemeClr val="accent6"/>
                </a:solidFill>
              </a:defRPr>
            </a:lvl1pPr>
            <a:lvl2pPr lvl="1">
              <a:spcBef>
                <a:spcPts val="0"/>
              </a:spcBef>
              <a:spcAft>
                <a:spcPts val="0"/>
              </a:spcAft>
              <a:buClr>
                <a:schemeClr val="accent6"/>
              </a:buClr>
              <a:buSzPts val="1700"/>
              <a:buFont typeface="Lato"/>
              <a:buNone/>
              <a:defRPr sz="1600">
                <a:solidFill>
                  <a:schemeClr val="accent6"/>
                </a:solidFill>
              </a:defRPr>
            </a:lvl2pPr>
            <a:lvl3pPr lvl="2">
              <a:spcBef>
                <a:spcPts val="0"/>
              </a:spcBef>
              <a:spcAft>
                <a:spcPts val="0"/>
              </a:spcAft>
              <a:buClr>
                <a:schemeClr val="accent6"/>
              </a:buClr>
              <a:buSzPts val="1700"/>
              <a:buFont typeface="Lato"/>
              <a:buNone/>
              <a:defRPr sz="1600">
                <a:solidFill>
                  <a:schemeClr val="accent6"/>
                </a:solidFill>
              </a:defRPr>
            </a:lvl3pPr>
            <a:lvl4pPr lvl="3">
              <a:spcBef>
                <a:spcPts val="0"/>
              </a:spcBef>
              <a:spcAft>
                <a:spcPts val="0"/>
              </a:spcAft>
              <a:buClr>
                <a:schemeClr val="accent6"/>
              </a:buClr>
              <a:buSzPts val="1700"/>
              <a:buFont typeface="Lato"/>
              <a:buNone/>
              <a:defRPr sz="1600">
                <a:solidFill>
                  <a:schemeClr val="accent6"/>
                </a:solidFill>
              </a:defRPr>
            </a:lvl4pPr>
            <a:lvl5pPr lvl="4">
              <a:spcBef>
                <a:spcPts val="0"/>
              </a:spcBef>
              <a:spcAft>
                <a:spcPts val="0"/>
              </a:spcAft>
              <a:buClr>
                <a:schemeClr val="accent6"/>
              </a:buClr>
              <a:buSzPts val="1700"/>
              <a:buFont typeface="Lato"/>
              <a:buNone/>
              <a:defRPr sz="1600">
                <a:solidFill>
                  <a:schemeClr val="accent6"/>
                </a:solidFill>
              </a:defRPr>
            </a:lvl5pPr>
            <a:lvl6pPr lvl="5">
              <a:spcBef>
                <a:spcPts val="0"/>
              </a:spcBef>
              <a:spcAft>
                <a:spcPts val="0"/>
              </a:spcAft>
              <a:buClr>
                <a:schemeClr val="accent6"/>
              </a:buClr>
              <a:buSzPts val="1700"/>
              <a:buFont typeface="Lato"/>
              <a:buNone/>
              <a:defRPr sz="1600">
                <a:solidFill>
                  <a:schemeClr val="accent6"/>
                </a:solidFill>
              </a:defRPr>
            </a:lvl6pPr>
            <a:lvl7pPr lvl="6">
              <a:spcBef>
                <a:spcPts val="0"/>
              </a:spcBef>
              <a:spcAft>
                <a:spcPts val="0"/>
              </a:spcAft>
              <a:buClr>
                <a:schemeClr val="accent6"/>
              </a:buClr>
              <a:buSzPts val="1700"/>
              <a:buFont typeface="Lato"/>
              <a:buNone/>
              <a:defRPr sz="1600">
                <a:solidFill>
                  <a:schemeClr val="accent6"/>
                </a:solidFill>
              </a:defRPr>
            </a:lvl7pPr>
            <a:lvl8pPr lvl="7">
              <a:spcBef>
                <a:spcPts val="0"/>
              </a:spcBef>
              <a:spcAft>
                <a:spcPts val="0"/>
              </a:spcAft>
              <a:buClr>
                <a:schemeClr val="accent6"/>
              </a:buClr>
              <a:buSzPts val="1700"/>
              <a:buFont typeface="Lato"/>
              <a:buNone/>
              <a:defRPr sz="1600">
                <a:solidFill>
                  <a:schemeClr val="accent6"/>
                </a:solidFill>
              </a:defRPr>
            </a:lvl8pPr>
            <a:lvl9pPr lvl="8">
              <a:spcBef>
                <a:spcPts val="0"/>
              </a:spcBef>
              <a:spcAft>
                <a:spcPts val="0"/>
              </a:spcAft>
              <a:buClr>
                <a:schemeClr val="accent6"/>
              </a:buClr>
              <a:buSzPts val="1700"/>
              <a:buFont typeface="Lato"/>
              <a:buNone/>
              <a:defRPr sz="1600">
                <a:solidFill>
                  <a:schemeClr val="accent6"/>
                </a:solidFill>
              </a:defRPr>
            </a:lvl9pPr>
          </a:lstStyle>
          <a:p/>
        </p:txBody>
      </p:sp>
      <p:sp>
        <p:nvSpPr>
          <p:cNvPr id="489" name="Google Shape;489;p57"/>
          <p:cNvSpPr txBox="1"/>
          <p:nvPr>
            <p:ph idx="2" type="title"/>
          </p:nvPr>
        </p:nvSpPr>
        <p:spPr>
          <a:xfrm>
            <a:off x="602600" y="2574475"/>
            <a:ext cx="1336800" cy="410100"/>
          </a:xfrm>
          <a:prstGeom prst="rect">
            <a:avLst/>
          </a:prstGeom>
        </p:spPr>
        <p:txBody>
          <a:bodyPr anchorCtr="0" anchor="ctr" bIns="91425" lIns="0" spcFirstLastPara="1" rIns="91425" wrap="square" tIns="91425">
            <a:noAutofit/>
          </a:bodyPr>
          <a:lstStyle>
            <a:lvl1pPr lvl="0">
              <a:spcBef>
                <a:spcPts val="0"/>
              </a:spcBef>
              <a:spcAft>
                <a:spcPts val="0"/>
              </a:spcAft>
              <a:buClr>
                <a:schemeClr val="accent6"/>
              </a:buClr>
              <a:buSzPts val="1000"/>
              <a:buNone/>
              <a:defRPr sz="1000">
                <a:solidFill>
                  <a:schemeClr val="accent6"/>
                </a:solidFill>
              </a:defRPr>
            </a:lvl1pPr>
            <a:lvl2pPr lvl="1">
              <a:spcBef>
                <a:spcPts val="0"/>
              </a:spcBef>
              <a:spcAft>
                <a:spcPts val="0"/>
              </a:spcAft>
              <a:buClr>
                <a:schemeClr val="accent6"/>
              </a:buClr>
              <a:buSzPts val="1000"/>
              <a:buFont typeface="Quantico"/>
              <a:buNone/>
              <a:defRPr sz="1000">
                <a:solidFill>
                  <a:schemeClr val="accent6"/>
                </a:solidFill>
                <a:latin typeface="Quantico"/>
                <a:ea typeface="Quantico"/>
                <a:cs typeface="Quantico"/>
                <a:sym typeface="Quantico"/>
              </a:defRPr>
            </a:lvl2pPr>
            <a:lvl3pPr lvl="2">
              <a:spcBef>
                <a:spcPts val="0"/>
              </a:spcBef>
              <a:spcAft>
                <a:spcPts val="0"/>
              </a:spcAft>
              <a:buClr>
                <a:schemeClr val="accent6"/>
              </a:buClr>
              <a:buSzPts val="1000"/>
              <a:buFont typeface="Quantico"/>
              <a:buNone/>
              <a:defRPr sz="1000">
                <a:solidFill>
                  <a:schemeClr val="accent6"/>
                </a:solidFill>
                <a:latin typeface="Quantico"/>
                <a:ea typeface="Quantico"/>
                <a:cs typeface="Quantico"/>
                <a:sym typeface="Quantico"/>
              </a:defRPr>
            </a:lvl3pPr>
            <a:lvl4pPr lvl="3">
              <a:spcBef>
                <a:spcPts val="0"/>
              </a:spcBef>
              <a:spcAft>
                <a:spcPts val="0"/>
              </a:spcAft>
              <a:buClr>
                <a:schemeClr val="accent6"/>
              </a:buClr>
              <a:buSzPts val="1000"/>
              <a:buFont typeface="Quantico"/>
              <a:buNone/>
              <a:defRPr sz="1000">
                <a:solidFill>
                  <a:schemeClr val="accent6"/>
                </a:solidFill>
                <a:latin typeface="Quantico"/>
                <a:ea typeface="Quantico"/>
                <a:cs typeface="Quantico"/>
                <a:sym typeface="Quantico"/>
              </a:defRPr>
            </a:lvl4pPr>
            <a:lvl5pPr lvl="4">
              <a:spcBef>
                <a:spcPts val="0"/>
              </a:spcBef>
              <a:spcAft>
                <a:spcPts val="0"/>
              </a:spcAft>
              <a:buClr>
                <a:schemeClr val="accent6"/>
              </a:buClr>
              <a:buSzPts val="1000"/>
              <a:buFont typeface="Quantico"/>
              <a:buNone/>
              <a:defRPr sz="1000">
                <a:solidFill>
                  <a:schemeClr val="accent6"/>
                </a:solidFill>
                <a:latin typeface="Quantico"/>
                <a:ea typeface="Quantico"/>
                <a:cs typeface="Quantico"/>
                <a:sym typeface="Quantico"/>
              </a:defRPr>
            </a:lvl5pPr>
            <a:lvl6pPr lvl="5">
              <a:spcBef>
                <a:spcPts val="0"/>
              </a:spcBef>
              <a:spcAft>
                <a:spcPts val="0"/>
              </a:spcAft>
              <a:buClr>
                <a:schemeClr val="accent6"/>
              </a:buClr>
              <a:buSzPts val="1000"/>
              <a:buFont typeface="Quantico"/>
              <a:buNone/>
              <a:defRPr sz="1000">
                <a:solidFill>
                  <a:schemeClr val="accent6"/>
                </a:solidFill>
                <a:latin typeface="Quantico"/>
                <a:ea typeface="Quantico"/>
                <a:cs typeface="Quantico"/>
                <a:sym typeface="Quantico"/>
              </a:defRPr>
            </a:lvl6pPr>
            <a:lvl7pPr lvl="6">
              <a:spcBef>
                <a:spcPts val="0"/>
              </a:spcBef>
              <a:spcAft>
                <a:spcPts val="0"/>
              </a:spcAft>
              <a:buClr>
                <a:schemeClr val="accent6"/>
              </a:buClr>
              <a:buSzPts val="1000"/>
              <a:buFont typeface="Quantico"/>
              <a:buNone/>
              <a:defRPr sz="1000">
                <a:solidFill>
                  <a:schemeClr val="accent6"/>
                </a:solidFill>
                <a:latin typeface="Quantico"/>
                <a:ea typeface="Quantico"/>
                <a:cs typeface="Quantico"/>
                <a:sym typeface="Quantico"/>
              </a:defRPr>
            </a:lvl7pPr>
            <a:lvl8pPr lvl="7">
              <a:spcBef>
                <a:spcPts val="0"/>
              </a:spcBef>
              <a:spcAft>
                <a:spcPts val="0"/>
              </a:spcAft>
              <a:buClr>
                <a:schemeClr val="accent6"/>
              </a:buClr>
              <a:buSzPts val="1000"/>
              <a:buFont typeface="Quantico"/>
              <a:buNone/>
              <a:defRPr sz="1000">
                <a:solidFill>
                  <a:schemeClr val="accent6"/>
                </a:solidFill>
                <a:latin typeface="Quantico"/>
                <a:ea typeface="Quantico"/>
                <a:cs typeface="Quantico"/>
                <a:sym typeface="Quantico"/>
              </a:defRPr>
            </a:lvl8pPr>
            <a:lvl9pPr lvl="8">
              <a:spcBef>
                <a:spcPts val="0"/>
              </a:spcBef>
              <a:spcAft>
                <a:spcPts val="0"/>
              </a:spcAft>
              <a:buClr>
                <a:schemeClr val="accent6"/>
              </a:buClr>
              <a:buSzPts val="1000"/>
              <a:buFont typeface="Quantico"/>
              <a:buNone/>
              <a:defRPr sz="1000">
                <a:solidFill>
                  <a:schemeClr val="accent6"/>
                </a:solidFill>
                <a:latin typeface="Quantico"/>
                <a:ea typeface="Quantico"/>
                <a:cs typeface="Quantico"/>
                <a:sym typeface="Quantico"/>
              </a:defRPr>
            </a:lvl9pPr>
          </a:lstStyle>
          <a:p/>
        </p:txBody>
      </p:sp>
      <p:sp>
        <p:nvSpPr>
          <p:cNvPr id="490" name="Google Shape;490;p57"/>
          <p:cNvSpPr txBox="1"/>
          <p:nvPr>
            <p:ph idx="3" type="body"/>
          </p:nvPr>
        </p:nvSpPr>
        <p:spPr>
          <a:xfrm>
            <a:off x="602600" y="3034200"/>
            <a:ext cx="1336800" cy="1416000"/>
          </a:xfrm>
          <a:prstGeom prst="rect">
            <a:avLst/>
          </a:prstGeom>
        </p:spPr>
        <p:txBody>
          <a:bodyPr anchorCtr="0" anchor="t" bIns="91425" lIns="0" spcFirstLastPara="1" rIns="91425" wrap="square" tIns="0">
            <a:noAutofit/>
          </a:bodyPr>
          <a:lstStyle>
            <a:lvl1pPr indent="-292100" lvl="0" marL="457200">
              <a:lnSpc>
                <a:spcPct val="100000"/>
              </a:lnSpc>
              <a:spcBef>
                <a:spcPts val="0"/>
              </a:spcBef>
              <a:spcAft>
                <a:spcPts val="0"/>
              </a:spcAft>
              <a:buClr>
                <a:schemeClr val="accent6"/>
              </a:buClr>
              <a:buSzPts val="1000"/>
              <a:buChar char="●"/>
              <a:defRPr>
                <a:solidFill>
                  <a:schemeClr val="accent6"/>
                </a:solidFill>
              </a:defRPr>
            </a:lvl1pPr>
            <a:lvl2pPr indent="-292100" lvl="1" marL="914400">
              <a:lnSpc>
                <a:spcPct val="100000"/>
              </a:lnSpc>
              <a:spcBef>
                <a:spcPts val="0"/>
              </a:spcBef>
              <a:spcAft>
                <a:spcPts val="0"/>
              </a:spcAft>
              <a:buClr>
                <a:schemeClr val="accent6"/>
              </a:buClr>
              <a:buSzPts val="1000"/>
              <a:buChar char="○"/>
              <a:defRPr>
                <a:solidFill>
                  <a:schemeClr val="accent6"/>
                </a:solidFill>
              </a:defRPr>
            </a:lvl2pPr>
            <a:lvl3pPr indent="-292100" lvl="2" marL="1371600">
              <a:lnSpc>
                <a:spcPct val="100000"/>
              </a:lnSpc>
              <a:spcBef>
                <a:spcPts val="0"/>
              </a:spcBef>
              <a:spcAft>
                <a:spcPts val="0"/>
              </a:spcAft>
              <a:buClr>
                <a:schemeClr val="accent6"/>
              </a:buClr>
              <a:buSzPts val="1000"/>
              <a:buChar char="■"/>
              <a:defRPr>
                <a:solidFill>
                  <a:schemeClr val="accent6"/>
                </a:solidFill>
              </a:defRPr>
            </a:lvl3pPr>
            <a:lvl4pPr indent="-292100" lvl="3" marL="1828800">
              <a:lnSpc>
                <a:spcPct val="100000"/>
              </a:lnSpc>
              <a:spcBef>
                <a:spcPts val="0"/>
              </a:spcBef>
              <a:spcAft>
                <a:spcPts val="0"/>
              </a:spcAft>
              <a:buClr>
                <a:schemeClr val="accent6"/>
              </a:buClr>
              <a:buSzPts val="1000"/>
              <a:buChar char="●"/>
              <a:defRPr>
                <a:solidFill>
                  <a:schemeClr val="accent6"/>
                </a:solidFill>
              </a:defRPr>
            </a:lvl4pPr>
            <a:lvl5pPr indent="-292100" lvl="4" marL="2286000">
              <a:lnSpc>
                <a:spcPct val="100000"/>
              </a:lnSpc>
              <a:spcBef>
                <a:spcPts val="0"/>
              </a:spcBef>
              <a:spcAft>
                <a:spcPts val="0"/>
              </a:spcAft>
              <a:buClr>
                <a:schemeClr val="accent6"/>
              </a:buClr>
              <a:buSzPts val="1000"/>
              <a:buChar char="○"/>
              <a:defRPr>
                <a:solidFill>
                  <a:schemeClr val="accent6"/>
                </a:solidFill>
              </a:defRPr>
            </a:lvl5pPr>
            <a:lvl6pPr indent="-292100" lvl="5" marL="2743200">
              <a:lnSpc>
                <a:spcPct val="100000"/>
              </a:lnSpc>
              <a:spcBef>
                <a:spcPts val="0"/>
              </a:spcBef>
              <a:spcAft>
                <a:spcPts val="0"/>
              </a:spcAft>
              <a:buClr>
                <a:schemeClr val="accent6"/>
              </a:buClr>
              <a:buSzPts val="1000"/>
              <a:buChar char="■"/>
              <a:defRPr>
                <a:solidFill>
                  <a:schemeClr val="accent6"/>
                </a:solidFill>
              </a:defRPr>
            </a:lvl6pPr>
            <a:lvl7pPr indent="-292100" lvl="6" marL="3200400">
              <a:lnSpc>
                <a:spcPct val="100000"/>
              </a:lnSpc>
              <a:spcBef>
                <a:spcPts val="0"/>
              </a:spcBef>
              <a:spcAft>
                <a:spcPts val="0"/>
              </a:spcAft>
              <a:buClr>
                <a:schemeClr val="accent6"/>
              </a:buClr>
              <a:buSzPts val="1000"/>
              <a:buChar char="●"/>
              <a:defRPr>
                <a:solidFill>
                  <a:schemeClr val="accent6"/>
                </a:solidFill>
              </a:defRPr>
            </a:lvl7pPr>
            <a:lvl8pPr indent="-292100" lvl="7" marL="3657600">
              <a:lnSpc>
                <a:spcPct val="100000"/>
              </a:lnSpc>
              <a:spcBef>
                <a:spcPts val="0"/>
              </a:spcBef>
              <a:spcAft>
                <a:spcPts val="0"/>
              </a:spcAft>
              <a:buClr>
                <a:schemeClr val="accent6"/>
              </a:buClr>
              <a:buSzPts val="1000"/>
              <a:buChar char="○"/>
              <a:defRPr>
                <a:solidFill>
                  <a:schemeClr val="accent6"/>
                </a:solidFill>
              </a:defRPr>
            </a:lvl8pPr>
            <a:lvl9pPr indent="-292100" lvl="8" marL="4114800">
              <a:lnSpc>
                <a:spcPct val="100000"/>
              </a:lnSpc>
              <a:spcBef>
                <a:spcPts val="0"/>
              </a:spcBef>
              <a:spcAft>
                <a:spcPts val="0"/>
              </a:spcAft>
              <a:buClr>
                <a:schemeClr val="accent6"/>
              </a:buClr>
              <a:buSzPts val="1000"/>
              <a:buChar char="■"/>
              <a:defRPr>
                <a:solidFill>
                  <a:schemeClr val="accent6"/>
                </a:solidFill>
              </a:defRPr>
            </a:lvl9pPr>
          </a:lstStyle>
          <a:p/>
        </p:txBody>
      </p:sp>
      <p:sp>
        <p:nvSpPr>
          <p:cNvPr id="491" name="Google Shape;491;p57"/>
          <p:cNvSpPr txBox="1"/>
          <p:nvPr>
            <p:ph idx="4" type="title"/>
          </p:nvPr>
        </p:nvSpPr>
        <p:spPr>
          <a:xfrm>
            <a:off x="2253138" y="2574475"/>
            <a:ext cx="1336800" cy="410100"/>
          </a:xfrm>
          <a:prstGeom prst="rect">
            <a:avLst/>
          </a:prstGeom>
        </p:spPr>
        <p:txBody>
          <a:bodyPr anchorCtr="0" anchor="ctr" bIns="91425" lIns="0" spcFirstLastPara="1" rIns="91425" wrap="square" tIns="91425">
            <a:noAutofit/>
          </a:bodyPr>
          <a:lstStyle>
            <a:lvl1pPr lvl="0">
              <a:spcBef>
                <a:spcPts val="0"/>
              </a:spcBef>
              <a:spcAft>
                <a:spcPts val="0"/>
              </a:spcAft>
              <a:buClr>
                <a:schemeClr val="accent6"/>
              </a:buClr>
              <a:buSzPts val="1000"/>
              <a:buNone/>
              <a:defRPr sz="1000">
                <a:solidFill>
                  <a:schemeClr val="accent6"/>
                </a:solidFill>
              </a:defRPr>
            </a:lvl1pPr>
            <a:lvl2pPr lvl="1">
              <a:spcBef>
                <a:spcPts val="0"/>
              </a:spcBef>
              <a:spcAft>
                <a:spcPts val="0"/>
              </a:spcAft>
              <a:buClr>
                <a:schemeClr val="accent6"/>
              </a:buClr>
              <a:buSzPts val="1000"/>
              <a:buFont typeface="Quantico"/>
              <a:buNone/>
              <a:defRPr sz="1000">
                <a:solidFill>
                  <a:schemeClr val="accent6"/>
                </a:solidFill>
                <a:latin typeface="Quantico"/>
                <a:ea typeface="Quantico"/>
                <a:cs typeface="Quantico"/>
                <a:sym typeface="Quantico"/>
              </a:defRPr>
            </a:lvl2pPr>
            <a:lvl3pPr lvl="2">
              <a:spcBef>
                <a:spcPts val="0"/>
              </a:spcBef>
              <a:spcAft>
                <a:spcPts val="0"/>
              </a:spcAft>
              <a:buClr>
                <a:schemeClr val="accent6"/>
              </a:buClr>
              <a:buSzPts val="1000"/>
              <a:buFont typeface="Quantico"/>
              <a:buNone/>
              <a:defRPr sz="1000">
                <a:solidFill>
                  <a:schemeClr val="accent6"/>
                </a:solidFill>
                <a:latin typeface="Quantico"/>
                <a:ea typeface="Quantico"/>
                <a:cs typeface="Quantico"/>
                <a:sym typeface="Quantico"/>
              </a:defRPr>
            </a:lvl3pPr>
            <a:lvl4pPr lvl="3">
              <a:spcBef>
                <a:spcPts val="0"/>
              </a:spcBef>
              <a:spcAft>
                <a:spcPts val="0"/>
              </a:spcAft>
              <a:buClr>
                <a:schemeClr val="accent6"/>
              </a:buClr>
              <a:buSzPts val="1000"/>
              <a:buFont typeface="Quantico"/>
              <a:buNone/>
              <a:defRPr sz="1000">
                <a:solidFill>
                  <a:schemeClr val="accent6"/>
                </a:solidFill>
                <a:latin typeface="Quantico"/>
                <a:ea typeface="Quantico"/>
                <a:cs typeface="Quantico"/>
                <a:sym typeface="Quantico"/>
              </a:defRPr>
            </a:lvl4pPr>
            <a:lvl5pPr lvl="4">
              <a:spcBef>
                <a:spcPts val="0"/>
              </a:spcBef>
              <a:spcAft>
                <a:spcPts val="0"/>
              </a:spcAft>
              <a:buClr>
                <a:schemeClr val="accent6"/>
              </a:buClr>
              <a:buSzPts val="1000"/>
              <a:buFont typeface="Quantico"/>
              <a:buNone/>
              <a:defRPr sz="1000">
                <a:solidFill>
                  <a:schemeClr val="accent6"/>
                </a:solidFill>
                <a:latin typeface="Quantico"/>
                <a:ea typeface="Quantico"/>
                <a:cs typeface="Quantico"/>
                <a:sym typeface="Quantico"/>
              </a:defRPr>
            </a:lvl5pPr>
            <a:lvl6pPr lvl="5">
              <a:spcBef>
                <a:spcPts val="0"/>
              </a:spcBef>
              <a:spcAft>
                <a:spcPts val="0"/>
              </a:spcAft>
              <a:buClr>
                <a:schemeClr val="accent6"/>
              </a:buClr>
              <a:buSzPts val="1000"/>
              <a:buFont typeface="Quantico"/>
              <a:buNone/>
              <a:defRPr sz="1000">
                <a:solidFill>
                  <a:schemeClr val="accent6"/>
                </a:solidFill>
                <a:latin typeface="Quantico"/>
                <a:ea typeface="Quantico"/>
                <a:cs typeface="Quantico"/>
                <a:sym typeface="Quantico"/>
              </a:defRPr>
            </a:lvl6pPr>
            <a:lvl7pPr lvl="6">
              <a:spcBef>
                <a:spcPts val="0"/>
              </a:spcBef>
              <a:spcAft>
                <a:spcPts val="0"/>
              </a:spcAft>
              <a:buClr>
                <a:schemeClr val="accent6"/>
              </a:buClr>
              <a:buSzPts val="1000"/>
              <a:buFont typeface="Quantico"/>
              <a:buNone/>
              <a:defRPr sz="1000">
                <a:solidFill>
                  <a:schemeClr val="accent6"/>
                </a:solidFill>
                <a:latin typeface="Quantico"/>
                <a:ea typeface="Quantico"/>
                <a:cs typeface="Quantico"/>
                <a:sym typeface="Quantico"/>
              </a:defRPr>
            </a:lvl7pPr>
            <a:lvl8pPr lvl="7">
              <a:spcBef>
                <a:spcPts val="0"/>
              </a:spcBef>
              <a:spcAft>
                <a:spcPts val="0"/>
              </a:spcAft>
              <a:buClr>
                <a:schemeClr val="accent6"/>
              </a:buClr>
              <a:buSzPts val="1000"/>
              <a:buFont typeface="Quantico"/>
              <a:buNone/>
              <a:defRPr sz="1000">
                <a:solidFill>
                  <a:schemeClr val="accent6"/>
                </a:solidFill>
                <a:latin typeface="Quantico"/>
                <a:ea typeface="Quantico"/>
                <a:cs typeface="Quantico"/>
                <a:sym typeface="Quantico"/>
              </a:defRPr>
            </a:lvl8pPr>
            <a:lvl9pPr lvl="8">
              <a:spcBef>
                <a:spcPts val="0"/>
              </a:spcBef>
              <a:spcAft>
                <a:spcPts val="0"/>
              </a:spcAft>
              <a:buClr>
                <a:schemeClr val="accent6"/>
              </a:buClr>
              <a:buSzPts val="1000"/>
              <a:buFont typeface="Quantico"/>
              <a:buNone/>
              <a:defRPr sz="1000">
                <a:solidFill>
                  <a:schemeClr val="accent6"/>
                </a:solidFill>
                <a:latin typeface="Quantico"/>
                <a:ea typeface="Quantico"/>
                <a:cs typeface="Quantico"/>
                <a:sym typeface="Quantico"/>
              </a:defRPr>
            </a:lvl9pPr>
          </a:lstStyle>
          <a:p/>
        </p:txBody>
      </p:sp>
      <p:sp>
        <p:nvSpPr>
          <p:cNvPr id="492" name="Google Shape;492;p57"/>
          <p:cNvSpPr txBox="1"/>
          <p:nvPr>
            <p:ph idx="5" type="body"/>
          </p:nvPr>
        </p:nvSpPr>
        <p:spPr>
          <a:xfrm>
            <a:off x="2253138" y="3034200"/>
            <a:ext cx="1336800" cy="1416000"/>
          </a:xfrm>
          <a:prstGeom prst="rect">
            <a:avLst/>
          </a:prstGeom>
        </p:spPr>
        <p:txBody>
          <a:bodyPr anchorCtr="0" anchor="t" bIns="91425" lIns="0" spcFirstLastPara="1" rIns="91425" wrap="square" tIns="0">
            <a:spAutoFit/>
          </a:bodyPr>
          <a:lstStyle>
            <a:lvl1pPr indent="-292100" lvl="0" marL="457200">
              <a:lnSpc>
                <a:spcPct val="100000"/>
              </a:lnSpc>
              <a:spcBef>
                <a:spcPts val="0"/>
              </a:spcBef>
              <a:spcAft>
                <a:spcPts val="0"/>
              </a:spcAft>
              <a:buClr>
                <a:schemeClr val="accent6"/>
              </a:buClr>
              <a:buSzPts val="1000"/>
              <a:buChar char="●"/>
              <a:defRPr>
                <a:solidFill>
                  <a:schemeClr val="accent6"/>
                </a:solidFill>
              </a:defRPr>
            </a:lvl1pPr>
            <a:lvl2pPr indent="-292100" lvl="1" marL="914400">
              <a:lnSpc>
                <a:spcPct val="100000"/>
              </a:lnSpc>
              <a:spcBef>
                <a:spcPts val="800"/>
              </a:spcBef>
              <a:spcAft>
                <a:spcPts val="0"/>
              </a:spcAft>
              <a:buClr>
                <a:schemeClr val="accent6"/>
              </a:buClr>
              <a:buSzPts val="1000"/>
              <a:buChar char="○"/>
              <a:defRPr>
                <a:solidFill>
                  <a:schemeClr val="accent6"/>
                </a:solidFill>
              </a:defRPr>
            </a:lvl2pPr>
            <a:lvl3pPr indent="-292100" lvl="2" marL="1371600">
              <a:lnSpc>
                <a:spcPct val="100000"/>
              </a:lnSpc>
              <a:spcBef>
                <a:spcPts val="800"/>
              </a:spcBef>
              <a:spcAft>
                <a:spcPts val="0"/>
              </a:spcAft>
              <a:buClr>
                <a:schemeClr val="accent6"/>
              </a:buClr>
              <a:buSzPts val="1000"/>
              <a:buChar char="■"/>
              <a:defRPr>
                <a:solidFill>
                  <a:schemeClr val="accent6"/>
                </a:solidFill>
              </a:defRPr>
            </a:lvl3pPr>
            <a:lvl4pPr indent="-292100" lvl="3" marL="1828800">
              <a:lnSpc>
                <a:spcPct val="100000"/>
              </a:lnSpc>
              <a:spcBef>
                <a:spcPts val="800"/>
              </a:spcBef>
              <a:spcAft>
                <a:spcPts val="0"/>
              </a:spcAft>
              <a:buClr>
                <a:schemeClr val="accent6"/>
              </a:buClr>
              <a:buSzPts val="1000"/>
              <a:buChar char="●"/>
              <a:defRPr>
                <a:solidFill>
                  <a:schemeClr val="accent6"/>
                </a:solidFill>
              </a:defRPr>
            </a:lvl4pPr>
            <a:lvl5pPr indent="-292100" lvl="4" marL="2286000">
              <a:lnSpc>
                <a:spcPct val="100000"/>
              </a:lnSpc>
              <a:spcBef>
                <a:spcPts val="800"/>
              </a:spcBef>
              <a:spcAft>
                <a:spcPts val="0"/>
              </a:spcAft>
              <a:buClr>
                <a:schemeClr val="accent6"/>
              </a:buClr>
              <a:buSzPts val="1000"/>
              <a:buChar char="○"/>
              <a:defRPr>
                <a:solidFill>
                  <a:schemeClr val="accent6"/>
                </a:solidFill>
              </a:defRPr>
            </a:lvl5pPr>
            <a:lvl6pPr indent="-292100" lvl="5" marL="2743200">
              <a:lnSpc>
                <a:spcPct val="100000"/>
              </a:lnSpc>
              <a:spcBef>
                <a:spcPts val="800"/>
              </a:spcBef>
              <a:spcAft>
                <a:spcPts val="0"/>
              </a:spcAft>
              <a:buClr>
                <a:schemeClr val="accent6"/>
              </a:buClr>
              <a:buSzPts val="1000"/>
              <a:buChar char="■"/>
              <a:defRPr>
                <a:solidFill>
                  <a:schemeClr val="accent6"/>
                </a:solidFill>
              </a:defRPr>
            </a:lvl6pPr>
            <a:lvl7pPr indent="-292100" lvl="6" marL="3200400">
              <a:lnSpc>
                <a:spcPct val="100000"/>
              </a:lnSpc>
              <a:spcBef>
                <a:spcPts val="800"/>
              </a:spcBef>
              <a:spcAft>
                <a:spcPts val="0"/>
              </a:spcAft>
              <a:buClr>
                <a:schemeClr val="accent6"/>
              </a:buClr>
              <a:buSzPts val="1000"/>
              <a:buChar char="●"/>
              <a:defRPr>
                <a:solidFill>
                  <a:schemeClr val="accent6"/>
                </a:solidFill>
              </a:defRPr>
            </a:lvl7pPr>
            <a:lvl8pPr indent="-292100" lvl="7" marL="3657600">
              <a:lnSpc>
                <a:spcPct val="100000"/>
              </a:lnSpc>
              <a:spcBef>
                <a:spcPts val="800"/>
              </a:spcBef>
              <a:spcAft>
                <a:spcPts val="0"/>
              </a:spcAft>
              <a:buClr>
                <a:schemeClr val="accent6"/>
              </a:buClr>
              <a:buSzPts val="1000"/>
              <a:buChar char="○"/>
              <a:defRPr>
                <a:solidFill>
                  <a:schemeClr val="accent6"/>
                </a:solidFill>
              </a:defRPr>
            </a:lvl8pPr>
            <a:lvl9pPr indent="-292100" lvl="8" marL="4114800">
              <a:lnSpc>
                <a:spcPct val="100000"/>
              </a:lnSpc>
              <a:spcBef>
                <a:spcPts val="800"/>
              </a:spcBef>
              <a:spcAft>
                <a:spcPts val="800"/>
              </a:spcAft>
              <a:buClr>
                <a:schemeClr val="accent6"/>
              </a:buClr>
              <a:buSzPts val="1000"/>
              <a:buChar char="■"/>
              <a:defRPr>
                <a:solidFill>
                  <a:schemeClr val="accent6"/>
                </a:solidFill>
              </a:defRPr>
            </a:lvl9pPr>
          </a:lstStyle>
          <a:p/>
        </p:txBody>
      </p:sp>
      <p:sp>
        <p:nvSpPr>
          <p:cNvPr id="493" name="Google Shape;493;p57"/>
          <p:cNvSpPr txBox="1"/>
          <p:nvPr>
            <p:ph idx="6" type="title"/>
          </p:nvPr>
        </p:nvSpPr>
        <p:spPr>
          <a:xfrm>
            <a:off x="3903575" y="2574475"/>
            <a:ext cx="1336800" cy="410100"/>
          </a:xfrm>
          <a:prstGeom prst="rect">
            <a:avLst/>
          </a:prstGeom>
        </p:spPr>
        <p:txBody>
          <a:bodyPr anchorCtr="0" anchor="ctr" bIns="91425" lIns="0" spcFirstLastPara="1" rIns="91425" wrap="square" tIns="91425">
            <a:noAutofit/>
          </a:bodyPr>
          <a:lstStyle>
            <a:lvl1pPr lvl="0">
              <a:spcBef>
                <a:spcPts val="0"/>
              </a:spcBef>
              <a:spcAft>
                <a:spcPts val="0"/>
              </a:spcAft>
              <a:buClr>
                <a:schemeClr val="accent6"/>
              </a:buClr>
              <a:buSzPts val="1000"/>
              <a:buNone/>
              <a:defRPr sz="1000">
                <a:solidFill>
                  <a:schemeClr val="accent6"/>
                </a:solidFill>
              </a:defRPr>
            </a:lvl1pPr>
            <a:lvl2pPr lvl="1">
              <a:spcBef>
                <a:spcPts val="0"/>
              </a:spcBef>
              <a:spcAft>
                <a:spcPts val="0"/>
              </a:spcAft>
              <a:buClr>
                <a:schemeClr val="accent6"/>
              </a:buClr>
              <a:buSzPts val="1000"/>
              <a:buFont typeface="Quantico"/>
              <a:buNone/>
              <a:defRPr sz="1000">
                <a:solidFill>
                  <a:schemeClr val="accent6"/>
                </a:solidFill>
                <a:latin typeface="Quantico"/>
                <a:ea typeface="Quantico"/>
                <a:cs typeface="Quantico"/>
                <a:sym typeface="Quantico"/>
              </a:defRPr>
            </a:lvl2pPr>
            <a:lvl3pPr lvl="2">
              <a:spcBef>
                <a:spcPts val="0"/>
              </a:spcBef>
              <a:spcAft>
                <a:spcPts val="0"/>
              </a:spcAft>
              <a:buClr>
                <a:schemeClr val="accent6"/>
              </a:buClr>
              <a:buSzPts val="1000"/>
              <a:buFont typeface="Quantico"/>
              <a:buNone/>
              <a:defRPr sz="1000">
                <a:solidFill>
                  <a:schemeClr val="accent6"/>
                </a:solidFill>
                <a:latin typeface="Quantico"/>
                <a:ea typeface="Quantico"/>
                <a:cs typeface="Quantico"/>
                <a:sym typeface="Quantico"/>
              </a:defRPr>
            </a:lvl3pPr>
            <a:lvl4pPr lvl="3">
              <a:spcBef>
                <a:spcPts val="0"/>
              </a:spcBef>
              <a:spcAft>
                <a:spcPts val="0"/>
              </a:spcAft>
              <a:buClr>
                <a:schemeClr val="accent6"/>
              </a:buClr>
              <a:buSzPts val="1000"/>
              <a:buFont typeface="Quantico"/>
              <a:buNone/>
              <a:defRPr sz="1000">
                <a:solidFill>
                  <a:schemeClr val="accent6"/>
                </a:solidFill>
                <a:latin typeface="Quantico"/>
                <a:ea typeface="Quantico"/>
                <a:cs typeface="Quantico"/>
                <a:sym typeface="Quantico"/>
              </a:defRPr>
            </a:lvl4pPr>
            <a:lvl5pPr lvl="4">
              <a:spcBef>
                <a:spcPts val="0"/>
              </a:spcBef>
              <a:spcAft>
                <a:spcPts val="0"/>
              </a:spcAft>
              <a:buClr>
                <a:schemeClr val="accent6"/>
              </a:buClr>
              <a:buSzPts val="1000"/>
              <a:buFont typeface="Quantico"/>
              <a:buNone/>
              <a:defRPr sz="1000">
                <a:solidFill>
                  <a:schemeClr val="accent6"/>
                </a:solidFill>
                <a:latin typeface="Quantico"/>
                <a:ea typeface="Quantico"/>
                <a:cs typeface="Quantico"/>
                <a:sym typeface="Quantico"/>
              </a:defRPr>
            </a:lvl5pPr>
            <a:lvl6pPr lvl="5">
              <a:spcBef>
                <a:spcPts val="0"/>
              </a:spcBef>
              <a:spcAft>
                <a:spcPts val="0"/>
              </a:spcAft>
              <a:buClr>
                <a:schemeClr val="accent6"/>
              </a:buClr>
              <a:buSzPts val="1000"/>
              <a:buFont typeface="Quantico"/>
              <a:buNone/>
              <a:defRPr sz="1000">
                <a:solidFill>
                  <a:schemeClr val="accent6"/>
                </a:solidFill>
                <a:latin typeface="Quantico"/>
                <a:ea typeface="Quantico"/>
                <a:cs typeface="Quantico"/>
                <a:sym typeface="Quantico"/>
              </a:defRPr>
            </a:lvl6pPr>
            <a:lvl7pPr lvl="6">
              <a:spcBef>
                <a:spcPts val="0"/>
              </a:spcBef>
              <a:spcAft>
                <a:spcPts val="0"/>
              </a:spcAft>
              <a:buClr>
                <a:schemeClr val="accent6"/>
              </a:buClr>
              <a:buSzPts val="1000"/>
              <a:buFont typeface="Quantico"/>
              <a:buNone/>
              <a:defRPr sz="1000">
                <a:solidFill>
                  <a:schemeClr val="accent6"/>
                </a:solidFill>
                <a:latin typeface="Quantico"/>
                <a:ea typeface="Quantico"/>
                <a:cs typeface="Quantico"/>
                <a:sym typeface="Quantico"/>
              </a:defRPr>
            </a:lvl7pPr>
            <a:lvl8pPr lvl="7">
              <a:spcBef>
                <a:spcPts val="0"/>
              </a:spcBef>
              <a:spcAft>
                <a:spcPts val="0"/>
              </a:spcAft>
              <a:buClr>
                <a:schemeClr val="accent6"/>
              </a:buClr>
              <a:buSzPts val="1000"/>
              <a:buFont typeface="Quantico"/>
              <a:buNone/>
              <a:defRPr sz="1000">
                <a:solidFill>
                  <a:schemeClr val="accent6"/>
                </a:solidFill>
                <a:latin typeface="Quantico"/>
                <a:ea typeface="Quantico"/>
                <a:cs typeface="Quantico"/>
                <a:sym typeface="Quantico"/>
              </a:defRPr>
            </a:lvl8pPr>
            <a:lvl9pPr lvl="8">
              <a:spcBef>
                <a:spcPts val="0"/>
              </a:spcBef>
              <a:spcAft>
                <a:spcPts val="0"/>
              </a:spcAft>
              <a:buClr>
                <a:schemeClr val="accent6"/>
              </a:buClr>
              <a:buSzPts val="1000"/>
              <a:buFont typeface="Quantico"/>
              <a:buNone/>
              <a:defRPr sz="1000">
                <a:solidFill>
                  <a:schemeClr val="accent6"/>
                </a:solidFill>
                <a:latin typeface="Quantico"/>
                <a:ea typeface="Quantico"/>
                <a:cs typeface="Quantico"/>
                <a:sym typeface="Quantico"/>
              </a:defRPr>
            </a:lvl9pPr>
          </a:lstStyle>
          <a:p/>
        </p:txBody>
      </p:sp>
      <p:sp>
        <p:nvSpPr>
          <p:cNvPr id="494" name="Google Shape;494;p57"/>
          <p:cNvSpPr txBox="1"/>
          <p:nvPr>
            <p:ph idx="7" type="body"/>
          </p:nvPr>
        </p:nvSpPr>
        <p:spPr>
          <a:xfrm>
            <a:off x="3903575" y="3034200"/>
            <a:ext cx="1336800" cy="1416000"/>
          </a:xfrm>
          <a:prstGeom prst="rect">
            <a:avLst/>
          </a:prstGeom>
        </p:spPr>
        <p:txBody>
          <a:bodyPr anchorCtr="0" anchor="t" bIns="91425" lIns="0" spcFirstLastPara="1" rIns="91425" wrap="square" tIns="0">
            <a:noAutofit/>
          </a:bodyPr>
          <a:lstStyle>
            <a:lvl1pPr indent="-292100" lvl="0" marL="457200">
              <a:lnSpc>
                <a:spcPct val="100000"/>
              </a:lnSpc>
              <a:spcBef>
                <a:spcPts val="0"/>
              </a:spcBef>
              <a:spcAft>
                <a:spcPts val="0"/>
              </a:spcAft>
              <a:buClr>
                <a:schemeClr val="accent6"/>
              </a:buClr>
              <a:buSzPts val="1000"/>
              <a:buChar char="●"/>
              <a:defRPr>
                <a:solidFill>
                  <a:schemeClr val="accent6"/>
                </a:solidFill>
              </a:defRPr>
            </a:lvl1pPr>
            <a:lvl2pPr indent="-292100" lvl="1" marL="914400">
              <a:lnSpc>
                <a:spcPct val="100000"/>
              </a:lnSpc>
              <a:spcBef>
                <a:spcPts val="0"/>
              </a:spcBef>
              <a:spcAft>
                <a:spcPts val="0"/>
              </a:spcAft>
              <a:buClr>
                <a:schemeClr val="accent6"/>
              </a:buClr>
              <a:buSzPts val="1000"/>
              <a:buChar char="○"/>
              <a:defRPr>
                <a:solidFill>
                  <a:schemeClr val="accent6"/>
                </a:solidFill>
              </a:defRPr>
            </a:lvl2pPr>
            <a:lvl3pPr indent="-292100" lvl="2" marL="1371600">
              <a:lnSpc>
                <a:spcPct val="100000"/>
              </a:lnSpc>
              <a:spcBef>
                <a:spcPts val="0"/>
              </a:spcBef>
              <a:spcAft>
                <a:spcPts val="0"/>
              </a:spcAft>
              <a:buClr>
                <a:schemeClr val="accent6"/>
              </a:buClr>
              <a:buSzPts val="1000"/>
              <a:buChar char="■"/>
              <a:defRPr>
                <a:solidFill>
                  <a:schemeClr val="accent6"/>
                </a:solidFill>
              </a:defRPr>
            </a:lvl3pPr>
            <a:lvl4pPr indent="-292100" lvl="3" marL="1828800">
              <a:lnSpc>
                <a:spcPct val="100000"/>
              </a:lnSpc>
              <a:spcBef>
                <a:spcPts val="0"/>
              </a:spcBef>
              <a:spcAft>
                <a:spcPts val="0"/>
              </a:spcAft>
              <a:buClr>
                <a:schemeClr val="accent6"/>
              </a:buClr>
              <a:buSzPts val="1000"/>
              <a:buChar char="●"/>
              <a:defRPr>
                <a:solidFill>
                  <a:schemeClr val="accent6"/>
                </a:solidFill>
              </a:defRPr>
            </a:lvl4pPr>
            <a:lvl5pPr indent="-292100" lvl="4" marL="2286000">
              <a:lnSpc>
                <a:spcPct val="100000"/>
              </a:lnSpc>
              <a:spcBef>
                <a:spcPts val="0"/>
              </a:spcBef>
              <a:spcAft>
                <a:spcPts val="0"/>
              </a:spcAft>
              <a:buClr>
                <a:schemeClr val="accent6"/>
              </a:buClr>
              <a:buSzPts val="1000"/>
              <a:buChar char="○"/>
              <a:defRPr>
                <a:solidFill>
                  <a:schemeClr val="accent6"/>
                </a:solidFill>
              </a:defRPr>
            </a:lvl5pPr>
            <a:lvl6pPr indent="-292100" lvl="5" marL="2743200">
              <a:lnSpc>
                <a:spcPct val="100000"/>
              </a:lnSpc>
              <a:spcBef>
                <a:spcPts val="0"/>
              </a:spcBef>
              <a:spcAft>
                <a:spcPts val="0"/>
              </a:spcAft>
              <a:buClr>
                <a:schemeClr val="accent6"/>
              </a:buClr>
              <a:buSzPts val="1000"/>
              <a:buChar char="■"/>
              <a:defRPr>
                <a:solidFill>
                  <a:schemeClr val="accent6"/>
                </a:solidFill>
              </a:defRPr>
            </a:lvl6pPr>
            <a:lvl7pPr indent="-292100" lvl="6" marL="3200400">
              <a:lnSpc>
                <a:spcPct val="100000"/>
              </a:lnSpc>
              <a:spcBef>
                <a:spcPts val="0"/>
              </a:spcBef>
              <a:spcAft>
                <a:spcPts val="0"/>
              </a:spcAft>
              <a:buClr>
                <a:schemeClr val="accent6"/>
              </a:buClr>
              <a:buSzPts val="1000"/>
              <a:buChar char="●"/>
              <a:defRPr>
                <a:solidFill>
                  <a:schemeClr val="accent6"/>
                </a:solidFill>
              </a:defRPr>
            </a:lvl7pPr>
            <a:lvl8pPr indent="-292100" lvl="7" marL="3657600">
              <a:lnSpc>
                <a:spcPct val="100000"/>
              </a:lnSpc>
              <a:spcBef>
                <a:spcPts val="0"/>
              </a:spcBef>
              <a:spcAft>
                <a:spcPts val="0"/>
              </a:spcAft>
              <a:buClr>
                <a:schemeClr val="accent6"/>
              </a:buClr>
              <a:buSzPts val="1000"/>
              <a:buChar char="○"/>
              <a:defRPr>
                <a:solidFill>
                  <a:schemeClr val="accent6"/>
                </a:solidFill>
              </a:defRPr>
            </a:lvl8pPr>
            <a:lvl9pPr indent="-292100" lvl="8" marL="4114800">
              <a:lnSpc>
                <a:spcPct val="100000"/>
              </a:lnSpc>
              <a:spcBef>
                <a:spcPts val="0"/>
              </a:spcBef>
              <a:spcAft>
                <a:spcPts val="0"/>
              </a:spcAft>
              <a:buClr>
                <a:schemeClr val="accent6"/>
              </a:buClr>
              <a:buSzPts val="1000"/>
              <a:buChar char="■"/>
              <a:defRPr>
                <a:solidFill>
                  <a:schemeClr val="accent6"/>
                </a:solidFill>
              </a:defRPr>
            </a:lvl9pPr>
          </a:lstStyle>
          <a:p/>
        </p:txBody>
      </p:sp>
      <p:sp>
        <p:nvSpPr>
          <p:cNvPr id="495" name="Google Shape;495;p57"/>
          <p:cNvSpPr txBox="1"/>
          <p:nvPr>
            <p:ph idx="8" type="title"/>
          </p:nvPr>
        </p:nvSpPr>
        <p:spPr>
          <a:xfrm>
            <a:off x="5554050" y="2574475"/>
            <a:ext cx="1336800" cy="410100"/>
          </a:xfrm>
          <a:prstGeom prst="rect">
            <a:avLst/>
          </a:prstGeom>
        </p:spPr>
        <p:txBody>
          <a:bodyPr anchorCtr="0" anchor="ctr" bIns="91425" lIns="0" spcFirstLastPara="1" rIns="91425" wrap="square" tIns="91425">
            <a:noAutofit/>
          </a:bodyPr>
          <a:lstStyle>
            <a:lvl1pPr lvl="0">
              <a:spcBef>
                <a:spcPts val="0"/>
              </a:spcBef>
              <a:spcAft>
                <a:spcPts val="0"/>
              </a:spcAft>
              <a:buClr>
                <a:schemeClr val="accent6"/>
              </a:buClr>
              <a:buSzPts val="1000"/>
              <a:buNone/>
              <a:defRPr sz="1000">
                <a:solidFill>
                  <a:schemeClr val="accent6"/>
                </a:solidFill>
              </a:defRPr>
            </a:lvl1pPr>
            <a:lvl2pPr lvl="1">
              <a:spcBef>
                <a:spcPts val="0"/>
              </a:spcBef>
              <a:spcAft>
                <a:spcPts val="0"/>
              </a:spcAft>
              <a:buClr>
                <a:schemeClr val="accent6"/>
              </a:buClr>
              <a:buSzPts val="1000"/>
              <a:buFont typeface="Quantico"/>
              <a:buNone/>
              <a:defRPr sz="1000">
                <a:solidFill>
                  <a:schemeClr val="accent6"/>
                </a:solidFill>
                <a:latin typeface="Quantico"/>
                <a:ea typeface="Quantico"/>
                <a:cs typeface="Quantico"/>
                <a:sym typeface="Quantico"/>
              </a:defRPr>
            </a:lvl2pPr>
            <a:lvl3pPr lvl="2">
              <a:spcBef>
                <a:spcPts val="0"/>
              </a:spcBef>
              <a:spcAft>
                <a:spcPts val="0"/>
              </a:spcAft>
              <a:buClr>
                <a:schemeClr val="accent6"/>
              </a:buClr>
              <a:buSzPts val="1000"/>
              <a:buFont typeface="Quantico"/>
              <a:buNone/>
              <a:defRPr sz="1000">
                <a:solidFill>
                  <a:schemeClr val="accent6"/>
                </a:solidFill>
                <a:latin typeface="Quantico"/>
                <a:ea typeface="Quantico"/>
                <a:cs typeface="Quantico"/>
                <a:sym typeface="Quantico"/>
              </a:defRPr>
            </a:lvl3pPr>
            <a:lvl4pPr lvl="3">
              <a:spcBef>
                <a:spcPts val="0"/>
              </a:spcBef>
              <a:spcAft>
                <a:spcPts val="0"/>
              </a:spcAft>
              <a:buClr>
                <a:schemeClr val="accent6"/>
              </a:buClr>
              <a:buSzPts val="1000"/>
              <a:buFont typeface="Quantico"/>
              <a:buNone/>
              <a:defRPr sz="1000">
                <a:solidFill>
                  <a:schemeClr val="accent6"/>
                </a:solidFill>
                <a:latin typeface="Quantico"/>
                <a:ea typeface="Quantico"/>
                <a:cs typeface="Quantico"/>
                <a:sym typeface="Quantico"/>
              </a:defRPr>
            </a:lvl4pPr>
            <a:lvl5pPr lvl="4">
              <a:spcBef>
                <a:spcPts val="0"/>
              </a:spcBef>
              <a:spcAft>
                <a:spcPts val="0"/>
              </a:spcAft>
              <a:buClr>
                <a:schemeClr val="accent6"/>
              </a:buClr>
              <a:buSzPts val="1000"/>
              <a:buFont typeface="Quantico"/>
              <a:buNone/>
              <a:defRPr sz="1000">
                <a:solidFill>
                  <a:schemeClr val="accent6"/>
                </a:solidFill>
                <a:latin typeface="Quantico"/>
                <a:ea typeface="Quantico"/>
                <a:cs typeface="Quantico"/>
                <a:sym typeface="Quantico"/>
              </a:defRPr>
            </a:lvl5pPr>
            <a:lvl6pPr lvl="5">
              <a:spcBef>
                <a:spcPts val="0"/>
              </a:spcBef>
              <a:spcAft>
                <a:spcPts val="0"/>
              </a:spcAft>
              <a:buClr>
                <a:schemeClr val="accent6"/>
              </a:buClr>
              <a:buSzPts val="1000"/>
              <a:buFont typeface="Quantico"/>
              <a:buNone/>
              <a:defRPr sz="1000">
                <a:solidFill>
                  <a:schemeClr val="accent6"/>
                </a:solidFill>
                <a:latin typeface="Quantico"/>
                <a:ea typeface="Quantico"/>
                <a:cs typeface="Quantico"/>
                <a:sym typeface="Quantico"/>
              </a:defRPr>
            </a:lvl6pPr>
            <a:lvl7pPr lvl="6">
              <a:spcBef>
                <a:spcPts val="0"/>
              </a:spcBef>
              <a:spcAft>
                <a:spcPts val="0"/>
              </a:spcAft>
              <a:buClr>
                <a:schemeClr val="accent6"/>
              </a:buClr>
              <a:buSzPts val="1000"/>
              <a:buFont typeface="Quantico"/>
              <a:buNone/>
              <a:defRPr sz="1000">
                <a:solidFill>
                  <a:schemeClr val="accent6"/>
                </a:solidFill>
                <a:latin typeface="Quantico"/>
                <a:ea typeface="Quantico"/>
                <a:cs typeface="Quantico"/>
                <a:sym typeface="Quantico"/>
              </a:defRPr>
            </a:lvl7pPr>
            <a:lvl8pPr lvl="7">
              <a:spcBef>
                <a:spcPts val="0"/>
              </a:spcBef>
              <a:spcAft>
                <a:spcPts val="0"/>
              </a:spcAft>
              <a:buClr>
                <a:schemeClr val="accent6"/>
              </a:buClr>
              <a:buSzPts val="1000"/>
              <a:buFont typeface="Quantico"/>
              <a:buNone/>
              <a:defRPr sz="1000">
                <a:solidFill>
                  <a:schemeClr val="accent6"/>
                </a:solidFill>
                <a:latin typeface="Quantico"/>
                <a:ea typeface="Quantico"/>
                <a:cs typeface="Quantico"/>
                <a:sym typeface="Quantico"/>
              </a:defRPr>
            </a:lvl8pPr>
            <a:lvl9pPr lvl="8">
              <a:spcBef>
                <a:spcPts val="0"/>
              </a:spcBef>
              <a:spcAft>
                <a:spcPts val="0"/>
              </a:spcAft>
              <a:buClr>
                <a:schemeClr val="accent6"/>
              </a:buClr>
              <a:buSzPts val="1000"/>
              <a:buFont typeface="Quantico"/>
              <a:buNone/>
              <a:defRPr sz="1000">
                <a:solidFill>
                  <a:schemeClr val="accent6"/>
                </a:solidFill>
                <a:latin typeface="Quantico"/>
                <a:ea typeface="Quantico"/>
                <a:cs typeface="Quantico"/>
                <a:sym typeface="Quantico"/>
              </a:defRPr>
            </a:lvl9pPr>
          </a:lstStyle>
          <a:p/>
        </p:txBody>
      </p:sp>
      <p:sp>
        <p:nvSpPr>
          <p:cNvPr id="496" name="Google Shape;496;p57"/>
          <p:cNvSpPr txBox="1"/>
          <p:nvPr>
            <p:ph idx="9" type="body"/>
          </p:nvPr>
        </p:nvSpPr>
        <p:spPr>
          <a:xfrm>
            <a:off x="5554050" y="3034200"/>
            <a:ext cx="1336800" cy="1416000"/>
          </a:xfrm>
          <a:prstGeom prst="rect">
            <a:avLst/>
          </a:prstGeom>
        </p:spPr>
        <p:txBody>
          <a:bodyPr anchorCtr="0" anchor="t" bIns="91425" lIns="0" spcFirstLastPara="1" rIns="91425" wrap="square" tIns="0">
            <a:noAutofit/>
          </a:bodyPr>
          <a:lstStyle>
            <a:lvl1pPr indent="-292100" lvl="0" marL="457200">
              <a:lnSpc>
                <a:spcPct val="100000"/>
              </a:lnSpc>
              <a:spcBef>
                <a:spcPts val="0"/>
              </a:spcBef>
              <a:spcAft>
                <a:spcPts val="0"/>
              </a:spcAft>
              <a:buClr>
                <a:schemeClr val="accent6"/>
              </a:buClr>
              <a:buSzPts val="1000"/>
              <a:buChar char="●"/>
              <a:defRPr>
                <a:solidFill>
                  <a:schemeClr val="accent6"/>
                </a:solidFill>
              </a:defRPr>
            </a:lvl1pPr>
            <a:lvl2pPr indent="-292100" lvl="1" marL="914400">
              <a:lnSpc>
                <a:spcPct val="100000"/>
              </a:lnSpc>
              <a:spcBef>
                <a:spcPts val="0"/>
              </a:spcBef>
              <a:spcAft>
                <a:spcPts val="0"/>
              </a:spcAft>
              <a:buClr>
                <a:schemeClr val="accent6"/>
              </a:buClr>
              <a:buSzPts val="1000"/>
              <a:buChar char="○"/>
              <a:defRPr>
                <a:solidFill>
                  <a:schemeClr val="accent6"/>
                </a:solidFill>
              </a:defRPr>
            </a:lvl2pPr>
            <a:lvl3pPr indent="-292100" lvl="2" marL="1371600">
              <a:lnSpc>
                <a:spcPct val="100000"/>
              </a:lnSpc>
              <a:spcBef>
                <a:spcPts val="0"/>
              </a:spcBef>
              <a:spcAft>
                <a:spcPts val="0"/>
              </a:spcAft>
              <a:buClr>
                <a:schemeClr val="accent6"/>
              </a:buClr>
              <a:buSzPts val="1000"/>
              <a:buChar char="■"/>
              <a:defRPr>
                <a:solidFill>
                  <a:schemeClr val="accent6"/>
                </a:solidFill>
              </a:defRPr>
            </a:lvl3pPr>
            <a:lvl4pPr indent="-292100" lvl="3" marL="1828800">
              <a:lnSpc>
                <a:spcPct val="100000"/>
              </a:lnSpc>
              <a:spcBef>
                <a:spcPts val="0"/>
              </a:spcBef>
              <a:spcAft>
                <a:spcPts val="0"/>
              </a:spcAft>
              <a:buClr>
                <a:schemeClr val="accent6"/>
              </a:buClr>
              <a:buSzPts val="1000"/>
              <a:buChar char="●"/>
              <a:defRPr>
                <a:solidFill>
                  <a:schemeClr val="accent6"/>
                </a:solidFill>
              </a:defRPr>
            </a:lvl4pPr>
            <a:lvl5pPr indent="-292100" lvl="4" marL="2286000">
              <a:lnSpc>
                <a:spcPct val="100000"/>
              </a:lnSpc>
              <a:spcBef>
                <a:spcPts val="0"/>
              </a:spcBef>
              <a:spcAft>
                <a:spcPts val="0"/>
              </a:spcAft>
              <a:buClr>
                <a:schemeClr val="accent6"/>
              </a:buClr>
              <a:buSzPts val="1000"/>
              <a:buChar char="○"/>
              <a:defRPr>
                <a:solidFill>
                  <a:schemeClr val="accent6"/>
                </a:solidFill>
              </a:defRPr>
            </a:lvl5pPr>
            <a:lvl6pPr indent="-292100" lvl="5" marL="2743200">
              <a:lnSpc>
                <a:spcPct val="100000"/>
              </a:lnSpc>
              <a:spcBef>
                <a:spcPts val="0"/>
              </a:spcBef>
              <a:spcAft>
                <a:spcPts val="0"/>
              </a:spcAft>
              <a:buClr>
                <a:schemeClr val="accent6"/>
              </a:buClr>
              <a:buSzPts val="1000"/>
              <a:buChar char="■"/>
              <a:defRPr>
                <a:solidFill>
                  <a:schemeClr val="accent6"/>
                </a:solidFill>
              </a:defRPr>
            </a:lvl6pPr>
            <a:lvl7pPr indent="-292100" lvl="6" marL="3200400">
              <a:lnSpc>
                <a:spcPct val="100000"/>
              </a:lnSpc>
              <a:spcBef>
                <a:spcPts val="0"/>
              </a:spcBef>
              <a:spcAft>
                <a:spcPts val="0"/>
              </a:spcAft>
              <a:buClr>
                <a:schemeClr val="accent6"/>
              </a:buClr>
              <a:buSzPts val="1000"/>
              <a:buChar char="●"/>
              <a:defRPr>
                <a:solidFill>
                  <a:schemeClr val="accent6"/>
                </a:solidFill>
              </a:defRPr>
            </a:lvl7pPr>
            <a:lvl8pPr indent="-292100" lvl="7" marL="3657600">
              <a:lnSpc>
                <a:spcPct val="100000"/>
              </a:lnSpc>
              <a:spcBef>
                <a:spcPts val="0"/>
              </a:spcBef>
              <a:spcAft>
                <a:spcPts val="0"/>
              </a:spcAft>
              <a:buClr>
                <a:schemeClr val="accent6"/>
              </a:buClr>
              <a:buSzPts val="1000"/>
              <a:buChar char="○"/>
              <a:defRPr>
                <a:solidFill>
                  <a:schemeClr val="accent6"/>
                </a:solidFill>
              </a:defRPr>
            </a:lvl8pPr>
            <a:lvl9pPr indent="-292100" lvl="8" marL="4114800">
              <a:lnSpc>
                <a:spcPct val="100000"/>
              </a:lnSpc>
              <a:spcBef>
                <a:spcPts val="0"/>
              </a:spcBef>
              <a:spcAft>
                <a:spcPts val="0"/>
              </a:spcAft>
              <a:buClr>
                <a:schemeClr val="accent6"/>
              </a:buClr>
              <a:buSzPts val="1000"/>
              <a:buChar char="■"/>
              <a:defRPr>
                <a:solidFill>
                  <a:schemeClr val="accent6"/>
                </a:solidFill>
              </a:defRPr>
            </a:lvl9pPr>
          </a:lstStyle>
          <a:p/>
        </p:txBody>
      </p:sp>
      <p:sp>
        <p:nvSpPr>
          <p:cNvPr id="497" name="Google Shape;497;p57"/>
          <p:cNvSpPr txBox="1"/>
          <p:nvPr>
            <p:ph idx="13" type="title"/>
          </p:nvPr>
        </p:nvSpPr>
        <p:spPr>
          <a:xfrm>
            <a:off x="7204500" y="2574475"/>
            <a:ext cx="1336800" cy="410100"/>
          </a:xfrm>
          <a:prstGeom prst="rect">
            <a:avLst/>
          </a:prstGeom>
        </p:spPr>
        <p:txBody>
          <a:bodyPr anchorCtr="0" anchor="ctr" bIns="91425" lIns="0" spcFirstLastPara="1" rIns="91425" wrap="square" tIns="91425">
            <a:noAutofit/>
          </a:bodyPr>
          <a:lstStyle>
            <a:lvl1pPr lvl="0">
              <a:spcBef>
                <a:spcPts val="0"/>
              </a:spcBef>
              <a:spcAft>
                <a:spcPts val="0"/>
              </a:spcAft>
              <a:buClr>
                <a:schemeClr val="accent6"/>
              </a:buClr>
              <a:buSzPts val="1000"/>
              <a:buNone/>
              <a:defRPr sz="1000">
                <a:solidFill>
                  <a:schemeClr val="accent6"/>
                </a:solidFill>
              </a:defRPr>
            </a:lvl1pPr>
            <a:lvl2pPr lvl="1">
              <a:spcBef>
                <a:spcPts val="0"/>
              </a:spcBef>
              <a:spcAft>
                <a:spcPts val="0"/>
              </a:spcAft>
              <a:buClr>
                <a:schemeClr val="accent6"/>
              </a:buClr>
              <a:buSzPts val="1000"/>
              <a:buFont typeface="Quantico"/>
              <a:buNone/>
              <a:defRPr sz="1000">
                <a:solidFill>
                  <a:schemeClr val="accent6"/>
                </a:solidFill>
                <a:latin typeface="Quantico"/>
                <a:ea typeface="Quantico"/>
                <a:cs typeface="Quantico"/>
                <a:sym typeface="Quantico"/>
              </a:defRPr>
            </a:lvl2pPr>
            <a:lvl3pPr lvl="2">
              <a:spcBef>
                <a:spcPts val="0"/>
              </a:spcBef>
              <a:spcAft>
                <a:spcPts val="0"/>
              </a:spcAft>
              <a:buClr>
                <a:schemeClr val="accent6"/>
              </a:buClr>
              <a:buSzPts val="1000"/>
              <a:buFont typeface="Quantico"/>
              <a:buNone/>
              <a:defRPr sz="1000">
                <a:solidFill>
                  <a:schemeClr val="accent6"/>
                </a:solidFill>
                <a:latin typeface="Quantico"/>
                <a:ea typeface="Quantico"/>
                <a:cs typeface="Quantico"/>
                <a:sym typeface="Quantico"/>
              </a:defRPr>
            </a:lvl3pPr>
            <a:lvl4pPr lvl="3">
              <a:spcBef>
                <a:spcPts val="0"/>
              </a:spcBef>
              <a:spcAft>
                <a:spcPts val="0"/>
              </a:spcAft>
              <a:buClr>
                <a:schemeClr val="accent6"/>
              </a:buClr>
              <a:buSzPts val="1000"/>
              <a:buFont typeface="Quantico"/>
              <a:buNone/>
              <a:defRPr sz="1000">
                <a:solidFill>
                  <a:schemeClr val="accent6"/>
                </a:solidFill>
                <a:latin typeface="Quantico"/>
                <a:ea typeface="Quantico"/>
                <a:cs typeface="Quantico"/>
                <a:sym typeface="Quantico"/>
              </a:defRPr>
            </a:lvl4pPr>
            <a:lvl5pPr lvl="4">
              <a:spcBef>
                <a:spcPts val="0"/>
              </a:spcBef>
              <a:spcAft>
                <a:spcPts val="0"/>
              </a:spcAft>
              <a:buClr>
                <a:schemeClr val="accent6"/>
              </a:buClr>
              <a:buSzPts val="1000"/>
              <a:buFont typeface="Quantico"/>
              <a:buNone/>
              <a:defRPr sz="1000">
                <a:solidFill>
                  <a:schemeClr val="accent6"/>
                </a:solidFill>
                <a:latin typeface="Quantico"/>
                <a:ea typeface="Quantico"/>
                <a:cs typeface="Quantico"/>
                <a:sym typeface="Quantico"/>
              </a:defRPr>
            </a:lvl5pPr>
            <a:lvl6pPr lvl="5">
              <a:spcBef>
                <a:spcPts val="0"/>
              </a:spcBef>
              <a:spcAft>
                <a:spcPts val="0"/>
              </a:spcAft>
              <a:buClr>
                <a:schemeClr val="accent6"/>
              </a:buClr>
              <a:buSzPts val="1000"/>
              <a:buFont typeface="Quantico"/>
              <a:buNone/>
              <a:defRPr sz="1000">
                <a:solidFill>
                  <a:schemeClr val="accent6"/>
                </a:solidFill>
                <a:latin typeface="Quantico"/>
                <a:ea typeface="Quantico"/>
                <a:cs typeface="Quantico"/>
                <a:sym typeface="Quantico"/>
              </a:defRPr>
            </a:lvl6pPr>
            <a:lvl7pPr lvl="6">
              <a:spcBef>
                <a:spcPts val="0"/>
              </a:spcBef>
              <a:spcAft>
                <a:spcPts val="0"/>
              </a:spcAft>
              <a:buClr>
                <a:schemeClr val="accent6"/>
              </a:buClr>
              <a:buSzPts val="1000"/>
              <a:buFont typeface="Quantico"/>
              <a:buNone/>
              <a:defRPr sz="1000">
                <a:solidFill>
                  <a:schemeClr val="accent6"/>
                </a:solidFill>
                <a:latin typeface="Quantico"/>
                <a:ea typeface="Quantico"/>
                <a:cs typeface="Quantico"/>
                <a:sym typeface="Quantico"/>
              </a:defRPr>
            </a:lvl7pPr>
            <a:lvl8pPr lvl="7">
              <a:spcBef>
                <a:spcPts val="0"/>
              </a:spcBef>
              <a:spcAft>
                <a:spcPts val="0"/>
              </a:spcAft>
              <a:buClr>
                <a:schemeClr val="accent6"/>
              </a:buClr>
              <a:buSzPts val="1000"/>
              <a:buFont typeface="Quantico"/>
              <a:buNone/>
              <a:defRPr sz="1000">
                <a:solidFill>
                  <a:schemeClr val="accent6"/>
                </a:solidFill>
                <a:latin typeface="Quantico"/>
                <a:ea typeface="Quantico"/>
                <a:cs typeface="Quantico"/>
                <a:sym typeface="Quantico"/>
              </a:defRPr>
            </a:lvl8pPr>
            <a:lvl9pPr lvl="8">
              <a:spcBef>
                <a:spcPts val="0"/>
              </a:spcBef>
              <a:spcAft>
                <a:spcPts val="0"/>
              </a:spcAft>
              <a:buClr>
                <a:schemeClr val="accent6"/>
              </a:buClr>
              <a:buSzPts val="1000"/>
              <a:buFont typeface="Quantico"/>
              <a:buNone/>
              <a:defRPr sz="1000">
                <a:solidFill>
                  <a:schemeClr val="accent6"/>
                </a:solidFill>
                <a:latin typeface="Quantico"/>
                <a:ea typeface="Quantico"/>
                <a:cs typeface="Quantico"/>
                <a:sym typeface="Quantico"/>
              </a:defRPr>
            </a:lvl9pPr>
          </a:lstStyle>
          <a:p/>
        </p:txBody>
      </p:sp>
      <p:sp>
        <p:nvSpPr>
          <p:cNvPr id="498" name="Google Shape;498;p57"/>
          <p:cNvSpPr txBox="1"/>
          <p:nvPr>
            <p:ph idx="14" type="body"/>
          </p:nvPr>
        </p:nvSpPr>
        <p:spPr>
          <a:xfrm>
            <a:off x="7204500" y="3034200"/>
            <a:ext cx="1336800" cy="1416000"/>
          </a:xfrm>
          <a:prstGeom prst="rect">
            <a:avLst/>
          </a:prstGeom>
        </p:spPr>
        <p:txBody>
          <a:bodyPr anchorCtr="0" anchor="t" bIns="91425" lIns="0" spcFirstLastPara="1" rIns="91425" wrap="square" tIns="0">
            <a:noAutofit/>
          </a:bodyPr>
          <a:lstStyle>
            <a:lvl1pPr indent="-292100" lvl="0" marL="457200">
              <a:lnSpc>
                <a:spcPct val="100000"/>
              </a:lnSpc>
              <a:spcBef>
                <a:spcPts val="0"/>
              </a:spcBef>
              <a:spcAft>
                <a:spcPts val="0"/>
              </a:spcAft>
              <a:buClr>
                <a:schemeClr val="accent6"/>
              </a:buClr>
              <a:buSzPts val="1000"/>
              <a:buChar char="●"/>
              <a:defRPr>
                <a:solidFill>
                  <a:schemeClr val="accent6"/>
                </a:solidFill>
              </a:defRPr>
            </a:lvl1pPr>
            <a:lvl2pPr indent="-292100" lvl="1" marL="914400">
              <a:lnSpc>
                <a:spcPct val="100000"/>
              </a:lnSpc>
              <a:spcBef>
                <a:spcPts val="0"/>
              </a:spcBef>
              <a:spcAft>
                <a:spcPts val="0"/>
              </a:spcAft>
              <a:buClr>
                <a:schemeClr val="accent6"/>
              </a:buClr>
              <a:buSzPts val="1000"/>
              <a:buChar char="○"/>
              <a:defRPr>
                <a:solidFill>
                  <a:schemeClr val="accent6"/>
                </a:solidFill>
              </a:defRPr>
            </a:lvl2pPr>
            <a:lvl3pPr indent="-292100" lvl="2" marL="1371600">
              <a:lnSpc>
                <a:spcPct val="100000"/>
              </a:lnSpc>
              <a:spcBef>
                <a:spcPts val="0"/>
              </a:spcBef>
              <a:spcAft>
                <a:spcPts val="0"/>
              </a:spcAft>
              <a:buClr>
                <a:schemeClr val="accent6"/>
              </a:buClr>
              <a:buSzPts val="1000"/>
              <a:buChar char="■"/>
              <a:defRPr>
                <a:solidFill>
                  <a:schemeClr val="accent6"/>
                </a:solidFill>
              </a:defRPr>
            </a:lvl3pPr>
            <a:lvl4pPr indent="-292100" lvl="3" marL="1828800">
              <a:lnSpc>
                <a:spcPct val="100000"/>
              </a:lnSpc>
              <a:spcBef>
                <a:spcPts val="0"/>
              </a:spcBef>
              <a:spcAft>
                <a:spcPts val="0"/>
              </a:spcAft>
              <a:buClr>
                <a:schemeClr val="accent6"/>
              </a:buClr>
              <a:buSzPts val="1000"/>
              <a:buChar char="●"/>
              <a:defRPr>
                <a:solidFill>
                  <a:schemeClr val="accent6"/>
                </a:solidFill>
              </a:defRPr>
            </a:lvl4pPr>
            <a:lvl5pPr indent="-292100" lvl="4" marL="2286000">
              <a:lnSpc>
                <a:spcPct val="100000"/>
              </a:lnSpc>
              <a:spcBef>
                <a:spcPts val="0"/>
              </a:spcBef>
              <a:spcAft>
                <a:spcPts val="0"/>
              </a:spcAft>
              <a:buClr>
                <a:schemeClr val="accent6"/>
              </a:buClr>
              <a:buSzPts val="1000"/>
              <a:buChar char="○"/>
              <a:defRPr>
                <a:solidFill>
                  <a:schemeClr val="accent6"/>
                </a:solidFill>
              </a:defRPr>
            </a:lvl5pPr>
            <a:lvl6pPr indent="-292100" lvl="5" marL="2743200">
              <a:lnSpc>
                <a:spcPct val="100000"/>
              </a:lnSpc>
              <a:spcBef>
                <a:spcPts val="0"/>
              </a:spcBef>
              <a:spcAft>
                <a:spcPts val="0"/>
              </a:spcAft>
              <a:buClr>
                <a:schemeClr val="accent6"/>
              </a:buClr>
              <a:buSzPts val="1000"/>
              <a:buChar char="■"/>
              <a:defRPr>
                <a:solidFill>
                  <a:schemeClr val="accent6"/>
                </a:solidFill>
              </a:defRPr>
            </a:lvl6pPr>
            <a:lvl7pPr indent="-292100" lvl="6" marL="3200400">
              <a:lnSpc>
                <a:spcPct val="100000"/>
              </a:lnSpc>
              <a:spcBef>
                <a:spcPts val="0"/>
              </a:spcBef>
              <a:spcAft>
                <a:spcPts val="0"/>
              </a:spcAft>
              <a:buClr>
                <a:schemeClr val="accent6"/>
              </a:buClr>
              <a:buSzPts val="1000"/>
              <a:buChar char="●"/>
              <a:defRPr>
                <a:solidFill>
                  <a:schemeClr val="accent6"/>
                </a:solidFill>
              </a:defRPr>
            </a:lvl7pPr>
            <a:lvl8pPr indent="-292100" lvl="7" marL="3657600">
              <a:lnSpc>
                <a:spcPct val="100000"/>
              </a:lnSpc>
              <a:spcBef>
                <a:spcPts val="0"/>
              </a:spcBef>
              <a:spcAft>
                <a:spcPts val="0"/>
              </a:spcAft>
              <a:buClr>
                <a:schemeClr val="accent6"/>
              </a:buClr>
              <a:buSzPts val="1000"/>
              <a:buChar char="○"/>
              <a:defRPr>
                <a:solidFill>
                  <a:schemeClr val="accent6"/>
                </a:solidFill>
              </a:defRPr>
            </a:lvl8pPr>
            <a:lvl9pPr indent="-292100" lvl="8" marL="4114800">
              <a:lnSpc>
                <a:spcPct val="100000"/>
              </a:lnSpc>
              <a:spcBef>
                <a:spcPts val="0"/>
              </a:spcBef>
              <a:spcAft>
                <a:spcPts val="0"/>
              </a:spcAft>
              <a:buClr>
                <a:schemeClr val="accent6"/>
              </a:buClr>
              <a:buSzPts val="1000"/>
              <a:buChar char="■"/>
              <a:defRPr>
                <a:solidFill>
                  <a:schemeClr val="accent6"/>
                </a:solidFill>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ree big ideas - Horizontal - Light - Alt 1">
  <p:cSld name="BLANK_1_1_1_1_1_1_1_1_1_1_1_1_1_1_2_2">
    <p:bg>
      <p:bgPr>
        <a:solidFill>
          <a:schemeClr val="accent6"/>
        </a:solidFill>
      </p:bgPr>
    </p:bg>
    <p:spTree>
      <p:nvGrpSpPr>
        <p:cNvPr id="47" name="Shape 47"/>
        <p:cNvGrpSpPr/>
        <p:nvPr/>
      </p:nvGrpSpPr>
      <p:grpSpPr>
        <a:xfrm>
          <a:off x="0" y="0"/>
          <a:ext cx="0" cy="0"/>
          <a:chOff x="0" y="0"/>
          <a:chExt cx="0" cy="0"/>
        </a:xfrm>
      </p:grpSpPr>
      <p:sp>
        <p:nvSpPr>
          <p:cNvPr id="48" name="Google Shape;48;p7"/>
          <p:cNvSpPr txBox="1"/>
          <p:nvPr>
            <p:ph idx="1" type="subTitle"/>
          </p:nvPr>
        </p:nvSpPr>
        <p:spPr>
          <a:xfrm>
            <a:off x="361975" y="217725"/>
            <a:ext cx="4163100" cy="237600"/>
          </a:xfrm>
          <a:prstGeom prst="rect">
            <a:avLst/>
          </a:prstGeom>
        </p:spPr>
        <p:txBody>
          <a:bodyPr anchorCtr="0" anchor="ctr" bIns="0" lIns="0" spcFirstLastPara="1" rIns="0" wrap="square" tIns="0">
            <a:noAutofit/>
          </a:bodyPr>
          <a:lstStyle>
            <a:lvl1pPr lvl="0">
              <a:spcBef>
                <a:spcPts val="0"/>
              </a:spcBef>
              <a:spcAft>
                <a:spcPts val="0"/>
              </a:spcAft>
              <a:buSzPts val="700"/>
              <a:buFont typeface="DM Sans"/>
              <a:buNone/>
              <a:defRPr sz="700">
                <a:latin typeface="DM Sans"/>
                <a:ea typeface="DM Sans"/>
                <a:cs typeface="DM Sans"/>
                <a:sym typeface="DM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9" name="Google Shape;49;p7"/>
          <p:cNvSpPr txBox="1"/>
          <p:nvPr>
            <p:ph idx="2" type="body"/>
          </p:nvPr>
        </p:nvSpPr>
        <p:spPr>
          <a:xfrm>
            <a:off x="4845475" y="998689"/>
            <a:ext cx="3382500" cy="587700"/>
          </a:xfrm>
          <a:prstGeom prst="rect">
            <a:avLst/>
          </a:prstGeom>
        </p:spPr>
        <p:txBody>
          <a:bodyPr anchorCtr="0" anchor="t" bIns="0" lIns="0" spcFirstLastPara="1" rIns="0" wrap="square" tIns="0">
            <a:spAutoFit/>
          </a:bodyPr>
          <a:lstStyle>
            <a:lvl1pPr indent="-292100" lvl="0" marL="457200">
              <a:spcBef>
                <a:spcPts val="0"/>
              </a:spcBef>
              <a:spcAft>
                <a:spcPts val="0"/>
              </a:spcAft>
              <a:buClr>
                <a:schemeClr val="lt1"/>
              </a:buClr>
              <a:buSzPts val="1000"/>
              <a:buFont typeface="DM Sans"/>
              <a:buChar char="●"/>
              <a:defRPr sz="1000"/>
            </a:lvl1pPr>
            <a:lvl2pPr indent="-292100" lvl="1" marL="914400">
              <a:spcBef>
                <a:spcPts val="800"/>
              </a:spcBef>
              <a:spcAft>
                <a:spcPts val="0"/>
              </a:spcAft>
              <a:buClr>
                <a:schemeClr val="lt1"/>
              </a:buClr>
              <a:buSzPts val="1000"/>
              <a:buFont typeface="DM Sans"/>
              <a:buChar char="○"/>
              <a:defRPr sz="1000"/>
            </a:lvl2pPr>
            <a:lvl3pPr indent="-292100" lvl="2" marL="1371600">
              <a:spcBef>
                <a:spcPts val="800"/>
              </a:spcBef>
              <a:spcAft>
                <a:spcPts val="0"/>
              </a:spcAft>
              <a:buClr>
                <a:schemeClr val="lt1"/>
              </a:buClr>
              <a:buSzPts val="1000"/>
              <a:buFont typeface="DM Sans"/>
              <a:buChar char="■"/>
              <a:defRPr sz="1000"/>
            </a:lvl3pPr>
            <a:lvl4pPr indent="-292100" lvl="3" marL="1828800">
              <a:spcBef>
                <a:spcPts val="800"/>
              </a:spcBef>
              <a:spcAft>
                <a:spcPts val="0"/>
              </a:spcAft>
              <a:buClr>
                <a:schemeClr val="lt1"/>
              </a:buClr>
              <a:buSzPts val="1000"/>
              <a:buFont typeface="DM Sans"/>
              <a:buChar char="●"/>
              <a:defRPr sz="1000"/>
            </a:lvl4pPr>
            <a:lvl5pPr indent="-292100" lvl="4" marL="2286000">
              <a:spcBef>
                <a:spcPts val="800"/>
              </a:spcBef>
              <a:spcAft>
                <a:spcPts val="0"/>
              </a:spcAft>
              <a:buClr>
                <a:schemeClr val="lt1"/>
              </a:buClr>
              <a:buSzPts val="1000"/>
              <a:buFont typeface="DM Sans"/>
              <a:buChar char="○"/>
              <a:defRPr sz="1000"/>
            </a:lvl5pPr>
            <a:lvl6pPr indent="-292100" lvl="5" marL="2743200">
              <a:spcBef>
                <a:spcPts val="800"/>
              </a:spcBef>
              <a:spcAft>
                <a:spcPts val="0"/>
              </a:spcAft>
              <a:buClr>
                <a:schemeClr val="lt1"/>
              </a:buClr>
              <a:buSzPts val="1000"/>
              <a:buFont typeface="DM Sans"/>
              <a:buChar char="■"/>
              <a:defRPr sz="1000"/>
            </a:lvl6pPr>
            <a:lvl7pPr indent="-292100" lvl="6" marL="3200400">
              <a:spcBef>
                <a:spcPts val="800"/>
              </a:spcBef>
              <a:spcAft>
                <a:spcPts val="0"/>
              </a:spcAft>
              <a:buClr>
                <a:schemeClr val="lt1"/>
              </a:buClr>
              <a:buSzPts val="1000"/>
              <a:buFont typeface="DM Sans"/>
              <a:buChar char="●"/>
              <a:defRPr sz="1000"/>
            </a:lvl7pPr>
            <a:lvl8pPr indent="-292100" lvl="7" marL="3657600">
              <a:spcBef>
                <a:spcPts val="800"/>
              </a:spcBef>
              <a:spcAft>
                <a:spcPts val="0"/>
              </a:spcAft>
              <a:buClr>
                <a:schemeClr val="lt1"/>
              </a:buClr>
              <a:buSzPts val="1000"/>
              <a:buFont typeface="DM Sans"/>
              <a:buChar char="○"/>
              <a:defRPr sz="1000"/>
            </a:lvl8pPr>
            <a:lvl9pPr indent="-292100" lvl="8" marL="4114800">
              <a:spcBef>
                <a:spcPts val="800"/>
              </a:spcBef>
              <a:spcAft>
                <a:spcPts val="800"/>
              </a:spcAft>
              <a:buClr>
                <a:schemeClr val="lt1"/>
              </a:buClr>
              <a:buSzPts val="1000"/>
              <a:buFont typeface="DM Sans"/>
              <a:buChar char="■"/>
              <a:defRPr sz="1000"/>
            </a:lvl9pPr>
          </a:lstStyle>
          <a:p/>
        </p:txBody>
      </p:sp>
      <p:sp>
        <p:nvSpPr>
          <p:cNvPr id="50" name="Google Shape;50;p7"/>
          <p:cNvSpPr txBox="1"/>
          <p:nvPr>
            <p:ph idx="3" type="subTitle"/>
          </p:nvPr>
        </p:nvSpPr>
        <p:spPr>
          <a:xfrm>
            <a:off x="4845475" y="666041"/>
            <a:ext cx="3382500" cy="237600"/>
          </a:xfrm>
          <a:prstGeom prst="rect">
            <a:avLst/>
          </a:prstGeom>
        </p:spPr>
        <p:txBody>
          <a:bodyPr anchorCtr="0" anchor="t" bIns="0" lIns="0" spcFirstLastPara="1" rIns="0" wrap="square" tIns="0">
            <a:spAutoFit/>
          </a:bodyPr>
          <a:lstStyle>
            <a:lvl1pPr lvl="0">
              <a:spcBef>
                <a:spcPts val="0"/>
              </a:spcBef>
              <a:spcAft>
                <a:spcPts val="0"/>
              </a:spcAft>
              <a:buSzPts val="1400"/>
              <a:buNone/>
              <a:defRPr/>
            </a:lvl1pPr>
            <a:lvl2pPr lvl="1">
              <a:spcBef>
                <a:spcPts val="0"/>
              </a:spcBef>
              <a:spcAft>
                <a:spcPts val="0"/>
              </a:spcAft>
              <a:buSzPts val="1600"/>
              <a:buFont typeface="DM Sans Light"/>
              <a:buNone/>
              <a:defRPr sz="1600">
                <a:latin typeface="DM Sans Light"/>
                <a:ea typeface="DM Sans Light"/>
                <a:cs typeface="DM Sans Light"/>
                <a:sym typeface="DM Sans Light"/>
              </a:defRPr>
            </a:lvl2pPr>
            <a:lvl3pPr lvl="2">
              <a:spcBef>
                <a:spcPts val="0"/>
              </a:spcBef>
              <a:spcAft>
                <a:spcPts val="0"/>
              </a:spcAft>
              <a:buSzPts val="1600"/>
              <a:buFont typeface="DM Sans Light"/>
              <a:buNone/>
              <a:defRPr sz="1600">
                <a:latin typeface="DM Sans Light"/>
                <a:ea typeface="DM Sans Light"/>
                <a:cs typeface="DM Sans Light"/>
                <a:sym typeface="DM Sans Light"/>
              </a:defRPr>
            </a:lvl3pPr>
            <a:lvl4pPr lvl="3">
              <a:spcBef>
                <a:spcPts val="0"/>
              </a:spcBef>
              <a:spcAft>
                <a:spcPts val="0"/>
              </a:spcAft>
              <a:buSzPts val="1600"/>
              <a:buFont typeface="DM Sans Light"/>
              <a:buNone/>
              <a:defRPr sz="1600">
                <a:latin typeface="DM Sans Light"/>
                <a:ea typeface="DM Sans Light"/>
                <a:cs typeface="DM Sans Light"/>
                <a:sym typeface="DM Sans Light"/>
              </a:defRPr>
            </a:lvl4pPr>
            <a:lvl5pPr lvl="4">
              <a:spcBef>
                <a:spcPts val="0"/>
              </a:spcBef>
              <a:spcAft>
                <a:spcPts val="0"/>
              </a:spcAft>
              <a:buSzPts val="1600"/>
              <a:buFont typeface="DM Sans Light"/>
              <a:buNone/>
              <a:defRPr sz="1600">
                <a:latin typeface="DM Sans Light"/>
                <a:ea typeface="DM Sans Light"/>
                <a:cs typeface="DM Sans Light"/>
                <a:sym typeface="DM Sans Light"/>
              </a:defRPr>
            </a:lvl5pPr>
            <a:lvl6pPr lvl="5">
              <a:spcBef>
                <a:spcPts val="0"/>
              </a:spcBef>
              <a:spcAft>
                <a:spcPts val="0"/>
              </a:spcAft>
              <a:buSzPts val="1600"/>
              <a:buFont typeface="DM Sans Light"/>
              <a:buNone/>
              <a:defRPr sz="1600">
                <a:latin typeface="DM Sans Light"/>
                <a:ea typeface="DM Sans Light"/>
                <a:cs typeface="DM Sans Light"/>
                <a:sym typeface="DM Sans Light"/>
              </a:defRPr>
            </a:lvl6pPr>
            <a:lvl7pPr lvl="6">
              <a:spcBef>
                <a:spcPts val="0"/>
              </a:spcBef>
              <a:spcAft>
                <a:spcPts val="0"/>
              </a:spcAft>
              <a:buSzPts val="1600"/>
              <a:buFont typeface="DM Sans Light"/>
              <a:buNone/>
              <a:defRPr sz="1600">
                <a:latin typeface="DM Sans Light"/>
                <a:ea typeface="DM Sans Light"/>
                <a:cs typeface="DM Sans Light"/>
                <a:sym typeface="DM Sans Light"/>
              </a:defRPr>
            </a:lvl7pPr>
            <a:lvl8pPr lvl="7">
              <a:spcBef>
                <a:spcPts val="0"/>
              </a:spcBef>
              <a:spcAft>
                <a:spcPts val="0"/>
              </a:spcAft>
              <a:buSzPts val="1600"/>
              <a:buFont typeface="DM Sans Light"/>
              <a:buNone/>
              <a:defRPr sz="1600">
                <a:latin typeface="DM Sans Light"/>
                <a:ea typeface="DM Sans Light"/>
                <a:cs typeface="DM Sans Light"/>
                <a:sym typeface="DM Sans Light"/>
              </a:defRPr>
            </a:lvl8pPr>
            <a:lvl9pPr lvl="8">
              <a:spcBef>
                <a:spcPts val="0"/>
              </a:spcBef>
              <a:spcAft>
                <a:spcPts val="0"/>
              </a:spcAft>
              <a:buSzPts val="1600"/>
              <a:buFont typeface="DM Sans Light"/>
              <a:buNone/>
              <a:defRPr sz="1600">
                <a:latin typeface="DM Sans Light"/>
                <a:ea typeface="DM Sans Light"/>
                <a:cs typeface="DM Sans Light"/>
                <a:sym typeface="DM Sans Light"/>
              </a:defRPr>
            </a:lvl9pPr>
          </a:lstStyle>
          <a:p/>
        </p:txBody>
      </p:sp>
      <p:sp>
        <p:nvSpPr>
          <p:cNvPr id="51" name="Google Shape;51;p7"/>
          <p:cNvSpPr txBox="1"/>
          <p:nvPr>
            <p:ph type="title"/>
          </p:nvPr>
        </p:nvSpPr>
        <p:spPr>
          <a:xfrm>
            <a:off x="361975" y="988555"/>
            <a:ext cx="3860100" cy="587700"/>
          </a:xfrm>
          <a:prstGeom prst="rect">
            <a:avLst/>
          </a:prstGeom>
        </p:spPr>
        <p:txBody>
          <a:bodyPr anchorCtr="0" anchor="t" bIns="0" lIns="0" spcFirstLastPara="1" rIns="0" wrap="square" tIns="0">
            <a:spAutoFit/>
          </a:bodyPr>
          <a:lstStyle>
            <a:lvl1pPr lvl="0">
              <a:lnSpc>
                <a:spcPct val="90000"/>
              </a:lnSpc>
              <a:spcBef>
                <a:spcPts val="0"/>
              </a:spcBef>
              <a:spcAft>
                <a:spcPts val="0"/>
              </a:spcAft>
              <a:buNone/>
              <a:defRPr/>
            </a:lvl1pPr>
            <a:lvl2pPr lvl="1">
              <a:lnSpc>
                <a:spcPct val="90000"/>
              </a:lnSpc>
              <a:spcBef>
                <a:spcPts val="0"/>
              </a:spcBef>
              <a:spcAft>
                <a:spcPts val="0"/>
              </a:spcAft>
              <a:buNone/>
              <a:defRPr/>
            </a:lvl2pPr>
            <a:lvl3pPr lvl="2">
              <a:lnSpc>
                <a:spcPct val="90000"/>
              </a:lnSpc>
              <a:spcBef>
                <a:spcPts val="0"/>
              </a:spcBef>
              <a:spcAft>
                <a:spcPts val="0"/>
              </a:spcAft>
              <a:buNone/>
              <a:defRPr/>
            </a:lvl3pPr>
            <a:lvl4pPr lvl="3">
              <a:lnSpc>
                <a:spcPct val="90000"/>
              </a:lnSpc>
              <a:spcBef>
                <a:spcPts val="0"/>
              </a:spcBef>
              <a:spcAft>
                <a:spcPts val="0"/>
              </a:spcAft>
              <a:buNone/>
              <a:defRPr/>
            </a:lvl4pPr>
            <a:lvl5pPr lvl="4">
              <a:lnSpc>
                <a:spcPct val="90000"/>
              </a:lnSpc>
              <a:spcBef>
                <a:spcPts val="0"/>
              </a:spcBef>
              <a:spcAft>
                <a:spcPts val="0"/>
              </a:spcAft>
              <a:buNone/>
              <a:defRPr/>
            </a:lvl5pPr>
            <a:lvl6pPr lvl="5">
              <a:lnSpc>
                <a:spcPct val="90000"/>
              </a:lnSpc>
              <a:spcBef>
                <a:spcPts val="0"/>
              </a:spcBef>
              <a:spcAft>
                <a:spcPts val="0"/>
              </a:spcAft>
              <a:buNone/>
              <a:defRPr/>
            </a:lvl6pPr>
            <a:lvl7pPr lvl="6">
              <a:lnSpc>
                <a:spcPct val="90000"/>
              </a:lnSpc>
              <a:spcBef>
                <a:spcPts val="0"/>
              </a:spcBef>
              <a:spcAft>
                <a:spcPts val="0"/>
              </a:spcAft>
              <a:buNone/>
              <a:defRPr/>
            </a:lvl7pPr>
            <a:lvl8pPr lvl="7">
              <a:lnSpc>
                <a:spcPct val="90000"/>
              </a:lnSpc>
              <a:spcBef>
                <a:spcPts val="0"/>
              </a:spcBef>
              <a:spcAft>
                <a:spcPts val="0"/>
              </a:spcAft>
              <a:buNone/>
              <a:defRPr/>
            </a:lvl8pPr>
            <a:lvl9pPr lvl="8">
              <a:lnSpc>
                <a:spcPct val="90000"/>
              </a:lnSpc>
              <a:spcBef>
                <a:spcPts val="0"/>
              </a:spcBef>
              <a:spcAft>
                <a:spcPts val="0"/>
              </a:spcAft>
              <a:buNone/>
              <a:defRPr/>
            </a:lvl9pPr>
          </a:lstStyle>
          <a:p/>
        </p:txBody>
      </p:sp>
      <p:sp>
        <p:nvSpPr>
          <p:cNvPr id="52" name="Google Shape;52;p7"/>
          <p:cNvSpPr txBox="1"/>
          <p:nvPr>
            <p:ph idx="4" type="subTitle"/>
          </p:nvPr>
        </p:nvSpPr>
        <p:spPr>
          <a:xfrm>
            <a:off x="361975" y="732775"/>
            <a:ext cx="3860100" cy="138600"/>
          </a:xfrm>
          <a:prstGeom prst="rect">
            <a:avLst/>
          </a:prstGeom>
        </p:spPr>
        <p:txBody>
          <a:bodyPr anchorCtr="0" anchor="b" bIns="0" lIns="0" spcFirstLastPara="1" rIns="0" wrap="square" tIns="0">
            <a:spAutoFit/>
          </a:bodyPr>
          <a:lstStyle>
            <a:lvl1pPr lvl="0">
              <a:spcBef>
                <a:spcPts val="0"/>
              </a:spcBef>
              <a:spcAft>
                <a:spcPts val="0"/>
              </a:spcAft>
              <a:buSzPts val="1000"/>
              <a:buFont typeface="DM Sans Light"/>
              <a:buNone/>
              <a:defRPr sz="1000">
                <a:latin typeface="DM Sans Light"/>
                <a:ea typeface="DM Sans Light"/>
                <a:cs typeface="DM Sans Light"/>
                <a:sym typeface="DM Sans Light"/>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3" name="Google Shape;53;p7"/>
          <p:cNvSpPr txBox="1"/>
          <p:nvPr>
            <p:ph idx="5" type="body"/>
          </p:nvPr>
        </p:nvSpPr>
        <p:spPr>
          <a:xfrm>
            <a:off x="4845475" y="3927439"/>
            <a:ext cx="3382500" cy="587700"/>
          </a:xfrm>
          <a:prstGeom prst="rect">
            <a:avLst/>
          </a:prstGeom>
        </p:spPr>
        <p:txBody>
          <a:bodyPr anchorCtr="0" anchor="t" bIns="0" lIns="0" spcFirstLastPara="1" rIns="0" wrap="square" tIns="0">
            <a:spAutoFit/>
          </a:bodyPr>
          <a:lstStyle>
            <a:lvl1pPr indent="-292100" lvl="0" marL="457200">
              <a:spcBef>
                <a:spcPts val="0"/>
              </a:spcBef>
              <a:spcAft>
                <a:spcPts val="0"/>
              </a:spcAft>
              <a:buClr>
                <a:schemeClr val="dk1"/>
              </a:buClr>
              <a:buSzPts val="1000"/>
              <a:buFont typeface="DM Sans"/>
              <a:buChar char="●"/>
              <a:defRPr sz="1000">
                <a:solidFill>
                  <a:schemeClr val="dk1"/>
                </a:solidFill>
              </a:defRPr>
            </a:lvl1pPr>
            <a:lvl2pPr indent="-292100" lvl="1" marL="914400">
              <a:spcBef>
                <a:spcPts val="800"/>
              </a:spcBef>
              <a:spcAft>
                <a:spcPts val="0"/>
              </a:spcAft>
              <a:buClr>
                <a:schemeClr val="dk1"/>
              </a:buClr>
              <a:buSzPts val="1000"/>
              <a:buFont typeface="DM Sans"/>
              <a:buChar char="○"/>
              <a:defRPr sz="1000">
                <a:solidFill>
                  <a:schemeClr val="dk1"/>
                </a:solidFill>
              </a:defRPr>
            </a:lvl2pPr>
            <a:lvl3pPr indent="-292100" lvl="2" marL="1371600">
              <a:spcBef>
                <a:spcPts val="800"/>
              </a:spcBef>
              <a:spcAft>
                <a:spcPts val="0"/>
              </a:spcAft>
              <a:buClr>
                <a:schemeClr val="dk1"/>
              </a:buClr>
              <a:buSzPts val="1000"/>
              <a:buFont typeface="DM Sans"/>
              <a:buChar char="■"/>
              <a:defRPr sz="1000">
                <a:solidFill>
                  <a:schemeClr val="dk1"/>
                </a:solidFill>
              </a:defRPr>
            </a:lvl3pPr>
            <a:lvl4pPr indent="-292100" lvl="3" marL="1828800">
              <a:spcBef>
                <a:spcPts val="800"/>
              </a:spcBef>
              <a:spcAft>
                <a:spcPts val="0"/>
              </a:spcAft>
              <a:buClr>
                <a:schemeClr val="dk1"/>
              </a:buClr>
              <a:buSzPts val="1000"/>
              <a:buFont typeface="DM Sans"/>
              <a:buChar char="●"/>
              <a:defRPr sz="1000">
                <a:solidFill>
                  <a:schemeClr val="dk1"/>
                </a:solidFill>
              </a:defRPr>
            </a:lvl4pPr>
            <a:lvl5pPr indent="-292100" lvl="4" marL="2286000">
              <a:spcBef>
                <a:spcPts val="800"/>
              </a:spcBef>
              <a:spcAft>
                <a:spcPts val="0"/>
              </a:spcAft>
              <a:buClr>
                <a:schemeClr val="dk1"/>
              </a:buClr>
              <a:buSzPts val="1000"/>
              <a:buFont typeface="DM Sans"/>
              <a:buChar char="○"/>
              <a:defRPr sz="1000">
                <a:solidFill>
                  <a:schemeClr val="dk1"/>
                </a:solidFill>
              </a:defRPr>
            </a:lvl5pPr>
            <a:lvl6pPr indent="-292100" lvl="5" marL="2743200">
              <a:spcBef>
                <a:spcPts val="800"/>
              </a:spcBef>
              <a:spcAft>
                <a:spcPts val="0"/>
              </a:spcAft>
              <a:buClr>
                <a:schemeClr val="dk1"/>
              </a:buClr>
              <a:buSzPts val="1000"/>
              <a:buFont typeface="DM Sans"/>
              <a:buChar char="■"/>
              <a:defRPr sz="1000">
                <a:solidFill>
                  <a:schemeClr val="dk1"/>
                </a:solidFill>
              </a:defRPr>
            </a:lvl6pPr>
            <a:lvl7pPr indent="-292100" lvl="6" marL="3200400">
              <a:spcBef>
                <a:spcPts val="800"/>
              </a:spcBef>
              <a:spcAft>
                <a:spcPts val="0"/>
              </a:spcAft>
              <a:buClr>
                <a:schemeClr val="dk1"/>
              </a:buClr>
              <a:buSzPts val="1000"/>
              <a:buFont typeface="DM Sans"/>
              <a:buChar char="●"/>
              <a:defRPr sz="1000">
                <a:solidFill>
                  <a:schemeClr val="dk1"/>
                </a:solidFill>
              </a:defRPr>
            </a:lvl7pPr>
            <a:lvl8pPr indent="-292100" lvl="7" marL="3657600">
              <a:spcBef>
                <a:spcPts val="800"/>
              </a:spcBef>
              <a:spcAft>
                <a:spcPts val="0"/>
              </a:spcAft>
              <a:buClr>
                <a:schemeClr val="dk1"/>
              </a:buClr>
              <a:buSzPts val="1000"/>
              <a:buFont typeface="DM Sans"/>
              <a:buChar char="○"/>
              <a:defRPr sz="1000">
                <a:solidFill>
                  <a:schemeClr val="dk1"/>
                </a:solidFill>
              </a:defRPr>
            </a:lvl8pPr>
            <a:lvl9pPr indent="-292100" lvl="8" marL="4114800">
              <a:spcBef>
                <a:spcPts val="800"/>
              </a:spcBef>
              <a:spcAft>
                <a:spcPts val="800"/>
              </a:spcAft>
              <a:buClr>
                <a:schemeClr val="dk1"/>
              </a:buClr>
              <a:buSzPts val="1000"/>
              <a:buFont typeface="DM Sans"/>
              <a:buChar char="■"/>
              <a:defRPr sz="1000">
                <a:solidFill>
                  <a:schemeClr val="dk1"/>
                </a:solidFill>
              </a:defRPr>
            </a:lvl9pPr>
          </a:lstStyle>
          <a:p/>
        </p:txBody>
      </p:sp>
      <p:sp>
        <p:nvSpPr>
          <p:cNvPr id="54" name="Google Shape;54;p7"/>
          <p:cNvSpPr txBox="1"/>
          <p:nvPr>
            <p:ph idx="6" type="subTitle"/>
          </p:nvPr>
        </p:nvSpPr>
        <p:spPr>
          <a:xfrm>
            <a:off x="4845475" y="3594791"/>
            <a:ext cx="3382500" cy="237600"/>
          </a:xfrm>
          <a:prstGeom prst="rect">
            <a:avLst/>
          </a:prstGeom>
        </p:spPr>
        <p:txBody>
          <a:bodyPr anchorCtr="0" anchor="t" bIns="0" lIns="0" spcFirstLastPara="1" rIns="0" wrap="square" tIns="0">
            <a:spAutoFit/>
          </a:bodyPr>
          <a:lstStyle>
            <a:lvl1pPr lvl="0">
              <a:spcBef>
                <a:spcPts val="0"/>
              </a:spcBef>
              <a:spcAft>
                <a:spcPts val="0"/>
              </a:spcAft>
              <a:buClr>
                <a:schemeClr val="dk1"/>
              </a:buClr>
              <a:buSzPts val="1400"/>
              <a:buNone/>
              <a:defRPr>
                <a:solidFill>
                  <a:schemeClr val="dk1"/>
                </a:solidFill>
              </a:defRPr>
            </a:lvl1pPr>
            <a:lvl2pPr lvl="1">
              <a:spcBef>
                <a:spcPts val="0"/>
              </a:spcBef>
              <a:spcAft>
                <a:spcPts val="0"/>
              </a:spcAft>
              <a:buSzPts val="1600"/>
              <a:buFont typeface="DM Sans Light"/>
              <a:buNone/>
              <a:defRPr sz="1600">
                <a:latin typeface="DM Sans Light"/>
                <a:ea typeface="DM Sans Light"/>
                <a:cs typeface="DM Sans Light"/>
                <a:sym typeface="DM Sans Light"/>
              </a:defRPr>
            </a:lvl2pPr>
            <a:lvl3pPr lvl="2">
              <a:spcBef>
                <a:spcPts val="0"/>
              </a:spcBef>
              <a:spcAft>
                <a:spcPts val="0"/>
              </a:spcAft>
              <a:buSzPts val="1600"/>
              <a:buFont typeface="DM Sans Light"/>
              <a:buNone/>
              <a:defRPr sz="1600">
                <a:latin typeface="DM Sans Light"/>
                <a:ea typeface="DM Sans Light"/>
                <a:cs typeface="DM Sans Light"/>
                <a:sym typeface="DM Sans Light"/>
              </a:defRPr>
            </a:lvl3pPr>
            <a:lvl4pPr lvl="3">
              <a:spcBef>
                <a:spcPts val="0"/>
              </a:spcBef>
              <a:spcAft>
                <a:spcPts val="0"/>
              </a:spcAft>
              <a:buSzPts val="1600"/>
              <a:buFont typeface="DM Sans Light"/>
              <a:buNone/>
              <a:defRPr sz="1600">
                <a:latin typeface="DM Sans Light"/>
                <a:ea typeface="DM Sans Light"/>
                <a:cs typeface="DM Sans Light"/>
                <a:sym typeface="DM Sans Light"/>
              </a:defRPr>
            </a:lvl4pPr>
            <a:lvl5pPr lvl="4">
              <a:spcBef>
                <a:spcPts val="0"/>
              </a:spcBef>
              <a:spcAft>
                <a:spcPts val="0"/>
              </a:spcAft>
              <a:buSzPts val="1600"/>
              <a:buFont typeface="DM Sans Light"/>
              <a:buNone/>
              <a:defRPr sz="1600">
                <a:latin typeface="DM Sans Light"/>
                <a:ea typeface="DM Sans Light"/>
                <a:cs typeface="DM Sans Light"/>
                <a:sym typeface="DM Sans Light"/>
              </a:defRPr>
            </a:lvl5pPr>
            <a:lvl6pPr lvl="5">
              <a:spcBef>
                <a:spcPts val="0"/>
              </a:spcBef>
              <a:spcAft>
                <a:spcPts val="0"/>
              </a:spcAft>
              <a:buSzPts val="1600"/>
              <a:buFont typeface="DM Sans Light"/>
              <a:buNone/>
              <a:defRPr sz="1600">
                <a:latin typeface="DM Sans Light"/>
                <a:ea typeface="DM Sans Light"/>
                <a:cs typeface="DM Sans Light"/>
                <a:sym typeface="DM Sans Light"/>
              </a:defRPr>
            </a:lvl6pPr>
            <a:lvl7pPr lvl="6">
              <a:spcBef>
                <a:spcPts val="0"/>
              </a:spcBef>
              <a:spcAft>
                <a:spcPts val="0"/>
              </a:spcAft>
              <a:buSzPts val="1600"/>
              <a:buFont typeface="DM Sans Light"/>
              <a:buNone/>
              <a:defRPr sz="1600">
                <a:latin typeface="DM Sans Light"/>
                <a:ea typeface="DM Sans Light"/>
                <a:cs typeface="DM Sans Light"/>
                <a:sym typeface="DM Sans Light"/>
              </a:defRPr>
            </a:lvl7pPr>
            <a:lvl8pPr lvl="7">
              <a:spcBef>
                <a:spcPts val="0"/>
              </a:spcBef>
              <a:spcAft>
                <a:spcPts val="0"/>
              </a:spcAft>
              <a:buSzPts val="1600"/>
              <a:buFont typeface="DM Sans Light"/>
              <a:buNone/>
              <a:defRPr sz="1600">
                <a:latin typeface="DM Sans Light"/>
                <a:ea typeface="DM Sans Light"/>
                <a:cs typeface="DM Sans Light"/>
                <a:sym typeface="DM Sans Light"/>
              </a:defRPr>
            </a:lvl8pPr>
            <a:lvl9pPr lvl="8">
              <a:spcBef>
                <a:spcPts val="0"/>
              </a:spcBef>
              <a:spcAft>
                <a:spcPts val="0"/>
              </a:spcAft>
              <a:buSzPts val="1600"/>
              <a:buFont typeface="DM Sans Light"/>
              <a:buNone/>
              <a:defRPr sz="1600">
                <a:latin typeface="DM Sans Light"/>
                <a:ea typeface="DM Sans Light"/>
                <a:cs typeface="DM Sans Light"/>
                <a:sym typeface="DM Sans Light"/>
              </a:defRPr>
            </a:lvl9pPr>
          </a:lstStyle>
          <a:p/>
        </p:txBody>
      </p:sp>
      <p:sp>
        <p:nvSpPr>
          <p:cNvPr id="55" name="Google Shape;55;p7"/>
          <p:cNvSpPr txBox="1"/>
          <p:nvPr>
            <p:ph idx="7" type="body"/>
          </p:nvPr>
        </p:nvSpPr>
        <p:spPr>
          <a:xfrm>
            <a:off x="4845475" y="2431037"/>
            <a:ext cx="3382500" cy="587700"/>
          </a:xfrm>
          <a:prstGeom prst="rect">
            <a:avLst/>
          </a:prstGeom>
        </p:spPr>
        <p:txBody>
          <a:bodyPr anchorCtr="0" anchor="t" bIns="0" lIns="0" spcFirstLastPara="1" rIns="0" wrap="square" tIns="0">
            <a:spAutoFit/>
          </a:bodyPr>
          <a:lstStyle>
            <a:lvl1pPr indent="-292100" lvl="0" marL="457200">
              <a:lnSpc>
                <a:spcPct val="100000"/>
              </a:lnSpc>
              <a:spcBef>
                <a:spcPts val="0"/>
              </a:spcBef>
              <a:spcAft>
                <a:spcPts val="0"/>
              </a:spcAft>
              <a:buClr>
                <a:schemeClr val="dk1"/>
              </a:buClr>
              <a:buSzPts val="1000"/>
              <a:buFont typeface="DM Sans"/>
              <a:buChar char="●"/>
              <a:defRPr sz="1000">
                <a:solidFill>
                  <a:schemeClr val="dk1"/>
                </a:solidFill>
              </a:defRPr>
            </a:lvl1pPr>
            <a:lvl2pPr indent="-292100" lvl="1" marL="914400">
              <a:lnSpc>
                <a:spcPct val="100000"/>
              </a:lnSpc>
              <a:spcBef>
                <a:spcPts val="800"/>
              </a:spcBef>
              <a:spcAft>
                <a:spcPts val="0"/>
              </a:spcAft>
              <a:buClr>
                <a:schemeClr val="dk1"/>
              </a:buClr>
              <a:buSzPts val="1000"/>
              <a:buFont typeface="DM Sans"/>
              <a:buChar char="○"/>
              <a:defRPr sz="1000">
                <a:solidFill>
                  <a:schemeClr val="dk1"/>
                </a:solidFill>
              </a:defRPr>
            </a:lvl2pPr>
            <a:lvl3pPr indent="-292100" lvl="2" marL="1371600">
              <a:lnSpc>
                <a:spcPct val="100000"/>
              </a:lnSpc>
              <a:spcBef>
                <a:spcPts val="800"/>
              </a:spcBef>
              <a:spcAft>
                <a:spcPts val="0"/>
              </a:spcAft>
              <a:buClr>
                <a:schemeClr val="dk1"/>
              </a:buClr>
              <a:buSzPts val="1000"/>
              <a:buFont typeface="DM Sans"/>
              <a:buChar char="■"/>
              <a:defRPr sz="1000">
                <a:solidFill>
                  <a:schemeClr val="dk1"/>
                </a:solidFill>
              </a:defRPr>
            </a:lvl3pPr>
            <a:lvl4pPr indent="-292100" lvl="3" marL="1828800">
              <a:lnSpc>
                <a:spcPct val="100000"/>
              </a:lnSpc>
              <a:spcBef>
                <a:spcPts val="800"/>
              </a:spcBef>
              <a:spcAft>
                <a:spcPts val="0"/>
              </a:spcAft>
              <a:buClr>
                <a:schemeClr val="dk1"/>
              </a:buClr>
              <a:buSzPts val="1000"/>
              <a:buFont typeface="DM Sans"/>
              <a:buChar char="●"/>
              <a:defRPr sz="1000">
                <a:solidFill>
                  <a:schemeClr val="dk1"/>
                </a:solidFill>
              </a:defRPr>
            </a:lvl4pPr>
            <a:lvl5pPr indent="-292100" lvl="4" marL="2286000">
              <a:lnSpc>
                <a:spcPct val="100000"/>
              </a:lnSpc>
              <a:spcBef>
                <a:spcPts val="800"/>
              </a:spcBef>
              <a:spcAft>
                <a:spcPts val="0"/>
              </a:spcAft>
              <a:buClr>
                <a:schemeClr val="dk1"/>
              </a:buClr>
              <a:buSzPts val="1000"/>
              <a:buFont typeface="DM Sans"/>
              <a:buChar char="○"/>
              <a:defRPr sz="1000">
                <a:solidFill>
                  <a:schemeClr val="dk1"/>
                </a:solidFill>
              </a:defRPr>
            </a:lvl5pPr>
            <a:lvl6pPr indent="-292100" lvl="5" marL="2743200">
              <a:lnSpc>
                <a:spcPct val="100000"/>
              </a:lnSpc>
              <a:spcBef>
                <a:spcPts val="800"/>
              </a:spcBef>
              <a:spcAft>
                <a:spcPts val="0"/>
              </a:spcAft>
              <a:buClr>
                <a:schemeClr val="dk1"/>
              </a:buClr>
              <a:buSzPts val="1000"/>
              <a:buFont typeface="DM Sans"/>
              <a:buChar char="■"/>
              <a:defRPr sz="1000">
                <a:solidFill>
                  <a:schemeClr val="dk1"/>
                </a:solidFill>
              </a:defRPr>
            </a:lvl6pPr>
            <a:lvl7pPr indent="-292100" lvl="6" marL="3200400">
              <a:lnSpc>
                <a:spcPct val="100000"/>
              </a:lnSpc>
              <a:spcBef>
                <a:spcPts val="800"/>
              </a:spcBef>
              <a:spcAft>
                <a:spcPts val="0"/>
              </a:spcAft>
              <a:buClr>
                <a:schemeClr val="dk1"/>
              </a:buClr>
              <a:buSzPts val="1000"/>
              <a:buFont typeface="DM Sans"/>
              <a:buChar char="●"/>
              <a:defRPr sz="1000">
                <a:solidFill>
                  <a:schemeClr val="dk1"/>
                </a:solidFill>
              </a:defRPr>
            </a:lvl7pPr>
            <a:lvl8pPr indent="-292100" lvl="7" marL="3657600">
              <a:lnSpc>
                <a:spcPct val="100000"/>
              </a:lnSpc>
              <a:spcBef>
                <a:spcPts val="800"/>
              </a:spcBef>
              <a:spcAft>
                <a:spcPts val="0"/>
              </a:spcAft>
              <a:buClr>
                <a:schemeClr val="dk1"/>
              </a:buClr>
              <a:buSzPts val="1000"/>
              <a:buFont typeface="DM Sans"/>
              <a:buChar char="○"/>
              <a:defRPr sz="1000">
                <a:solidFill>
                  <a:schemeClr val="dk1"/>
                </a:solidFill>
              </a:defRPr>
            </a:lvl8pPr>
            <a:lvl9pPr indent="-292100" lvl="8" marL="4114800">
              <a:lnSpc>
                <a:spcPct val="100000"/>
              </a:lnSpc>
              <a:spcBef>
                <a:spcPts val="800"/>
              </a:spcBef>
              <a:spcAft>
                <a:spcPts val="800"/>
              </a:spcAft>
              <a:buClr>
                <a:schemeClr val="dk1"/>
              </a:buClr>
              <a:buSzPts val="1000"/>
              <a:buFont typeface="DM Sans"/>
              <a:buChar char="■"/>
              <a:defRPr sz="1000">
                <a:solidFill>
                  <a:schemeClr val="dk1"/>
                </a:solidFill>
              </a:defRPr>
            </a:lvl9pPr>
          </a:lstStyle>
          <a:p/>
        </p:txBody>
      </p:sp>
      <p:sp>
        <p:nvSpPr>
          <p:cNvPr id="56" name="Google Shape;56;p7"/>
          <p:cNvSpPr txBox="1"/>
          <p:nvPr>
            <p:ph idx="8" type="subTitle"/>
          </p:nvPr>
        </p:nvSpPr>
        <p:spPr>
          <a:xfrm>
            <a:off x="4845475" y="2098390"/>
            <a:ext cx="3382500" cy="237600"/>
          </a:xfrm>
          <a:prstGeom prst="rect">
            <a:avLst/>
          </a:prstGeom>
        </p:spPr>
        <p:txBody>
          <a:bodyPr anchorCtr="0" anchor="t" bIns="0" lIns="0" spcFirstLastPara="1" rIns="0" wrap="square" tIns="0">
            <a:spAutoFit/>
          </a:bodyPr>
          <a:lstStyle>
            <a:lvl1pPr lvl="0">
              <a:spcBef>
                <a:spcPts val="0"/>
              </a:spcBef>
              <a:spcAft>
                <a:spcPts val="0"/>
              </a:spcAft>
              <a:buClr>
                <a:schemeClr val="dk1"/>
              </a:buClr>
              <a:buSzPts val="1400"/>
              <a:buNone/>
              <a:defRPr>
                <a:solidFill>
                  <a:schemeClr val="dk1"/>
                </a:solidFill>
              </a:defRPr>
            </a:lvl1pPr>
            <a:lvl2pPr lvl="1">
              <a:spcBef>
                <a:spcPts val="0"/>
              </a:spcBef>
              <a:spcAft>
                <a:spcPts val="0"/>
              </a:spcAft>
              <a:buClr>
                <a:schemeClr val="dk1"/>
              </a:buClr>
              <a:buSzPts val="1600"/>
              <a:buFont typeface="DM Sans Light"/>
              <a:buNone/>
              <a:defRPr sz="1600">
                <a:solidFill>
                  <a:schemeClr val="dk1"/>
                </a:solidFill>
                <a:latin typeface="DM Sans Light"/>
                <a:ea typeface="DM Sans Light"/>
                <a:cs typeface="DM Sans Light"/>
                <a:sym typeface="DM Sans Light"/>
              </a:defRPr>
            </a:lvl2pPr>
            <a:lvl3pPr lvl="2">
              <a:spcBef>
                <a:spcPts val="0"/>
              </a:spcBef>
              <a:spcAft>
                <a:spcPts val="0"/>
              </a:spcAft>
              <a:buClr>
                <a:schemeClr val="dk1"/>
              </a:buClr>
              <a:buSzPts val="1600"/>
              <a:buFont typeface="DM Sans Light"/>
              <a:buNone/>
              <a:defRPr sz="1600">
                <a:solidFill>
                  <a:schemeClr val="dk1"/>
                </a:solidFill>
                <a:latin typeface="DM Sans Light"/>
                <a:ea typeface="DM Sans Light"/>
                <a:cs typeface="DM Sans Light"/>
                <a:sym typeface="DM Sans Light"/>
              </a:defRPr>
            </a:lvl3pPr>
            <a:lvl4pPr lvl="3">
              <a:spcBef>
                <a:spcPts val="0"/>
              </a:spcBef>
              <a:spcAft>
                <a:spcPts val="0"/>
              </a:spcAft>
              <a:buClr>
                <a:schemeClr val="dk1"/>
              </a:buClr>
              <a:buSzPts val="1600"/>
              <a:buFont typeface="DM Sans Light"/>
              <a:buNone/>
              <a:defRPr sz="1600">
                <a:solidFill>
                  <a:schemeClr val="dk1"/>
                </a:solidFill>
                <a:latin typeface="DM Sans Light"/>
                <a:ea typeface="DM Sans Light"/>
                <a:cs typeface="DM Sans Light"/>
                <a:sym typeface="DM Sans Light"/>
              </a:defRPr>
            </a:lvl4pPr>
            <a:lvl5pPr lvl="4">
              <a:spcBef>
                <a:spcPts val="0"/>
              </a:spcBef>
              <a:spcAft>
                <a:spcPts val="0"/>
              </a:spcAft>
              <a:buClr>
                <a:schemeClr val="dk1"/>
              </a:buClr>
              <a:buSzPts val="1600"/>
              <a:buFont typeface="DM Sans Light"/>
              <a:buNone/>
              <a:defRPr sz="1600">
                <a:solidFill>
                  <a:schemeClr val="dk1"/>
                </a:solidFill>
                <a:latin typeface="DM Sans Light"/>
                <a:ea typeface="DM Sans Light"/>
                <a:cs typeface="DM Sans Light"/>
                <a:sym typeface="DM Sans Light"/>
              </a:defRPr>
            </a:lvl5pPr>
            <a:lvl6pPr lvl="5">
              <a:spcBef>
                <a:spcPts val="0"/>
              </a:spcBef>
              <a:spcAft>
                <a:spcPts val="0"/>
              </a:spcAft>
              <a:buClr>
                <a:schemeClr val="dk1"/>
              </a:buClr>
              <a:buSzPts val="1600"/>
              <a:buFont typeface="DM Sans Light"/>
              <a:buNone/>
              <a:defRPr sz="1600">
                <a:solidFill>
                  <a:schemeClr val="dk1"/>
                </a:solidFill>
                <a:latin typeface="DM Sans Light"/>
                <a:ea typeface="DM Sans Light"/>
                <a:cs typeface="DM Sans Light"/>
                <a:sym typeface="DM Sans Light"/>
              </a:defRPr>
            </a:lvl6pPr>
            <a:lvl7pPr lvl="6">
              <a:spcBef>
                <a:spcPts val="0"/>
              </a:spcBef>
              <a:spcAft>
                <a:spcPts val="0"/>
              </a:spcAft>
              <a:buClr>
                <a:schemeClr val="dk1"/>
              </a:buClr>
              <a:buSzPts val="1600"/>
              <a:buFont typeface="DM Sans Light"/>
              <a:buNone/>
              <a:defRPr sz="1600">
                <a:solidFill>
                  <a:schemeClr val="dk1"/>
                </a:solidFill>
                <a:latin typeface="DM Sans Light"/>
                <a:ea typeface="DM Sans Light"/>
                <a:cs typeface="DM Sans Light"/>
                <a:sym typeface="DM Sans Light"/>
              </a:defRPr>
            </a:lvl7pPr>
            <a:lvl8pPr lvl="7">
              <a:spcBef>
                <a:spcPts val="0"/>
              </a:spcBef>
              <a:spcAft>
                <a:spcPts val="0"/>
              </a:spcAft>
              <a:buClr>
                <a:schemeClr val="dk1"/>
              </a:buClr>
              <a:buSzPts val="1600"/>
              <a:buFont typeface="DM Sans Light"/>
              <a:buNone/>
              <a:defRPr sz="1600">
                <a:solidFill>
                  <a:schemeClr val="dk1"/>
                </a:solidFill>
                <a:latin typeface="DM Sans Light"/>
                <a:ea typeface="DM Sans Light"/>
                <a:cs typeface="DM Sans Light"/>
                <a:sym typeface="DM Sans Light"/>
              </a:defRPr>
            </a:lvl8pPr>
            <a:lvl9pPr lvl="8">
              <a:spcBef>
                <a:spcPts val="0"/>
              </a:spcBef>
              <a:spcAft>
                <a:spcPts val="0"/>
              </a:spcAft>
              <a:buClr>
                <a:schemeClr val="dk1"/>
              </a:buClr>
              <a:buSzPts val="1600"/>
              <a:buFont typeface="DM Sans Light"/>
              <a:buNone/>
              <a:defRPr sz="1600">
                <a:solidFill>
                  <a:schemeClr val="dk1"/>
                </a:solidFill>
                <a:latin typeface="DM Sans Light"/>
                <a:ea typeface="DM Sans Light"/>
                <a:cs typeface="DM Sans Light"/>
                <a:sym typeface="DM Sans Light"/>
              </a:defRPr>
            </a:lvl9pPr>
          </a:lstStyle>
          <a:p/>
        </p:txBody>
      </p:sp>
      <p:sp>
        <p:nvSpPr>
          <p:cNvPr id="57" name="Google Shape;57;p7"/>
          <p:cNvSpPr txBox="1"/>
          <p:nvPr>
            <p:ph idx="9" type="body"/>
          </p:nvPr>
        </p:nvSpPr>
        <p:spPr>
          <a:xfrm>
            <a:off x="356100" y="3243900"/>
            <a:ext cx="2798700" cy="1334400"/>
          </a:xfrm>
          <a:prstGeom prst="rect">
            <a:avLst/>
          </a:prstGeom>
        </p:spPr>
        <p:txBody>
          <a:bodyPr anchorCtr="0" anchor="b" bIns="0" lIns="0" spcFirstLastPara="1" rIns="0" wrap="square" tIns="0">
            <a:noAutofit/>
          </a:bodyPr>
          <a:lstStyle>
            <a:lvl1pPr indent="-292100" lvl="0" marL="457200">
              <a:spcBef>
                <a:spcPts val="0"/>
              </a:spcBef>
              <a:spcAft>
                <a:spcPts val="0"/>
              </a:spcAft>
              <a:buClr>
                <a:schemeClr val="lt1"/>
              </a:buClr>
              <a:buSzPts val="1000"/>
              <a:buFont typeface="DM Sans Light"/>
              <a:buChar char="●"/>
              <a:defRPr sz="1000">
                <a:latin typeface="DM Sans Light"/>
                <a:ea typeface="DM Sans Light"/>
                <a:cs typeface="DM Sans Light"/>
                <a:sym typeface="DM Sans Light"/>
              </a:defRPr>
            </a:lvl1pPr>
            <a:lvl2pPr indent="-292100" lvl="1" marL="914400">
              <a:spcBef>
                <a:spcPts val="800"/>
              </a:spcBef>
              <a:spcAft>
                <a:spcPts val="0"/>
              </a:spcAft>
              <a:buClr>
                <a:schemeClr val="lt1"/>
              </a:buClr>
              <a:buSzPts val="1000"/>
              <a:buFont typeface="DM Sans Light"/>
              <a:buChar char="○"/>
              <a:defRPr sz="1000">
                <a:latin typeface="DM Sans Light"/>
                <a:ea typeface="DM Sans Light"/>
                <a:cs typeface="DM Sans Light"/>
                <a:sym typeface="DM Sans Light"/>
              </a:defRPr>
            </a:lvl2pPr>
            <a:lvl3pPr indent="-292100" lvl="2" marL="1371600">
              <a:spcBef>
                <a:spcPts val="800"/>
              </a:spcBef>
              <a:spcAft>
                <a:spcPts val="0"/>
              </a:spcAft>
              <a:buClr>
                <a:schemeClr val="lt1"/>
              </a:buClr>
              <a:buSzPts val="1000"/>
              <a:buFont typeface="DM Sans Light"/>
              <a:buChar char="■"/>
              <a:defRPr sz="1000">
                <a:latin typeface="DM Sans Light"/>
                <a:ea typeface="DM Sans Light"/>
                <a:cs typeface="DM Sans Light"/>
                <a:sym typeface="DM Sans Light"/>
              </a:defRPr>
            </a:lvl3pPr>
            <a:lvl4pPr indent="-292100" lvl="3" marL="1828800">
              <a:spcBef>
                <a:spcPts val="800"/>
              </a:spcBef>
              <a:spcAft>
                <a:spcPts val="0"/>
              </a:spcAft>
              <a:buClr>
                <a:schemeClr val="lt1"/>
              </a:buClr>
              <a:buSzPts val="1000"/>
              <a:buFont typeface="DM Sans Light"/>
              <a:buChar char="●"/>
              <a:defRPr sz="1000">
                <a:latin typeface="DM Sans Light"/>
                <a:ea typeface="DM Sans Light"/>
                <a:cs typeface="DM Sans Light"/>
                <a:sym typeface="DM Sans Light"/>
              </a:defRPr>
            </a:lvl4pPr>
            <a:lvl5pPr indent="-292100" lvl="4" marL="2286000">
              <a:spcBef>
                <a:spcPts val="800"/>
              </a:spcBef>
              <a:spcAft>
                <a:spcPts val="0"/>
              </a:spcAft>
              <a:buClr>
                <a:schemeClr val="lt1"/>
              </a:buClr>
              <a:buSzPts val="1000"/>
              <a:buFont typeface="DM Sans Light"/>
              <a:buChar char="○"/>
              <a:defRPr sz="1000">
                <a:latin typeface="DM Sans Light"/>
                <a:ea typeface="DM Sans Light"/>
                <a:cs typeface="DM Sans Light"/>
                <a:sym typeface="DM Sans Light"/>
              </a:defRPr>
            </a:lvl5pPr>
            <a:lvl6pPr indent="-292100" lvl="5" marL="2743200">
              <a:spcBef>
                <a:spcPts val="800"/>
              </a:spcBef>
              <a:spcAft>
                <a:spcPts val="0"/>
              </a:spcAft>
              <a:buClr>
                <a:schemeClr val="lt1"/>
              </a:buClr>
              <a:buSzPts val="1000"/>
              <a:buFont typeface="DM Sans Light"/>
              <a:buChar char="■"/>
              <a:defRPr sz="1000">
                <a:latin typeface="DM Sans Light"/>
                <a:ea typeface="DM Sans Light"/>
                <a:cs typeface="DM Sans Light"/>
                <a:sym typeface="DM Sans Light"/>
              </a:defRPr>
            </a:lvl6pPr>
            <a:lvl7pPr indent="-292100" lvl="6" marL="3200400">
              <a:spcBef>
                <a:spcPts val="800"/>
              </a:spcBef>
              <a:spcAft>
                <a:spcPts val="0"/>
              </a:spcAft>
              <a:buClr>
                <a:schemeClr val="lt1"/>
              </a:buClr>
              <a:buSzPts val="1000"/>
              <a:buFont typeface="DM Sans Light"/>
              <a:buChar char="●"/>
              <a:defRPr sz="1000">
                <a:latin typeface="DM Sans Light"/>
                <a:ea typeface="DM Sans Light"/>
                <a:cs typeface="DM Sans Light"/>
                <a:sym typeface="DM Sans Light"/>
              </a:defRPr>
            </a:lvl7pPr>
            <a:lvl8pPr indent="-292100" lvl="7" marL="3657600">
              <a:spcBef>
                <a:spcPts val="800"/>
              </a:spcBef>
              <a:spcAft>
                <a:spcPts val="0"/>
              </a:spcAft>
              <a:buClr>
                <a:schemeClr val="lt1"/>
              </a:buClr>
              <a:buSzPts val="1000"/>
              <a:buFont typeface="DM Sans Light"/>
              <a:buChar char="○"/>
              <a:defRPr sz="1000">
                <a:latin typeface="DM Sans Light"/>
                <a:ea typeface="DM Sans Light"/>
                <a:cs typeface="DM Sans Light"/>
                <a:sym typeface="DM Sans Light"/>
              </a:defRPr>
            </a:lvl8pPr>
            <a:lvl9pPr indent="-292100" lvl="8" marL="4114800">
              <a:spcBef>
                <a:spcPts val="800"/>
              </a:spcBef>
              <a:spcAft>
                <a:spcPts val="800"/>
              </a:spcAft>
              <a:buClr>
                <a:schemeClr val="lt1"/>
              </a:buClr>
              <a:buSzPts val="1000"/>
              <a:buFont typeface="DM Sans Light"/>
              <a:buChar char="■"/>
              <a:defRPr sz="1000">
                <a:latin typeface="DM Sans Light"/>
                <a:ea typeface="DM Sans Light"/>
                <a:cs typeface="DM Sans Light"/>
                <a:sym typeface="DM Sans Light"/>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ree big ideas - Horizontal - Dark">
  <p:cSld name="BLANK_1_1_1_1_1_1_1_1_1_1_1_1_1_1_2_1">
    <p:bg>
      <p:bgPr>
        <a:solidFill>
          <a:schemeClr val="lt1"/>
        </a:solidFill>
      </p:bgPr>
    </p:bg>
    <p:spTree>
      <p:nvGrpSpPr>
        <p:cNvPr id="58" name="Shape 58"/>
        <p:cNvGrpSpPr/>
        <p:nvPr/>
      </p:nvGrpSpPr>
      <p:grpSpPr>
        <a:xfrm>
          <a:off x="0" y="0"/>
          <a:ext cx="0" cy="0"/>
          <a:chOff x="0" y="0"/>
          <a:chExt cx="0" cy="0"/>
        </a:xfrm>
      </p:grpSpPr>
      <p:sp>
        <p:nvSpPr>
          <p:cNvPr id="59" name="Google Shape;59;p8"/>
          <p:cNvSpPr txBox="1"/>
          <p:nvPr>
            <p:ph idx="12" type="sldNum"/>
          </p:nvPr>
        </p:nvSpPr>
        <p:spPr>
          <a:xfrm>
            <a:off x="8227975" y="217725"/>
            <a:ext cx="548700" cy="234000"/>
          </a:xfrm>
          <a:prstGeom prst="rect">
            <a:avLst/>
          </a:prstGeom>
          <a:noFill/>
          <a:ln>
            <a:noFill/>
          </a:ln>
        </p:spPr>
        <p:txBody>
          <a:bodyPr anchorCtr="0" anchor="ctr" bIns="91425" lIns="0" spcFirstLastPara="1" rIns="0" wrap="square" tIns="91425">
            <a:noAutofit/>
          </a:bodyPr>
          <a:lstStyle>
            <a:lvl1pPr lvl="0" algn="r">
              <a:buNone/>
              <a:defRPr sz="700">
                <a:solidFill>
                  <a:schemeClr val="dk1"/>
                </a:solidFill>
                <a:latin typeface="DM Sans"/>
                <a:ea typeface="DM Sans"/>
                <a:cs typeface="DM Sans"/>
                <a:sym typeface="DM Sans"/>
              </a:defRPr>
            </a:lvl1pPr>
            <a:lvl2pPr lvl="1" algn="r">
              <a:buNone/>
              <a:defRPr sz="700">
                <a:solidFill>
                  <a:schemeClr val="dk1"/>
                </a:solidFill>
                <a:latin typeface="DM Sans"/>
                <a:ea typeface="DM Sans"/>
                <a:cs typeface="DM Sans"/>
                <a:sym typeface="DM Sans"/>
              </a:defRPr>
            </a:lvl2pPr>
            <a:lvl3pPr lvl="2" algn="r">
              <a:buNone/>
              <a:defRPr sz="700">
                <a:solidFill>
                  <a:schemeClr val="dk1"/>
                </a:solidFill>
                <a:latin typeface="DM Sans"/>
                <a:ea typeface="DM Sans"/>
                <a:cs typeface="DM Sans"/>
                <a:sym typeface="DM Sans"/>
              </a:defRPr>
            </a:lvl3pPr>
            <a:lvl4pPr lvl="3" algn="r">
              <a:buNone/>
              <a:defRPr sz="700">
                <a:solidFill>
                  <a:schemeClr val="dk1"/>
                </a:solidFill>
                <a:latin typeface="DM Sans"/>
                <a:ea typeface="DM Sans"/>
                <a:cs typeface="DM Sans"/>
                <a:sym typeface="DM Sans"/>
              </a:defRPr>
            </a:lvl4pPr>
            <a:lvl5pPr lvl="4" algn="r">
              <a:buNone/>
              <a:defRPr sz="700">
                <a:solidFill>
                  <a:schemeClr val="dk1"/>
                </a:solidFill>
                <a:latin typeface="DM Sans"/>
                <a:ea typeface="DM Sans"/>
                <a:cs typeface="DM Sans"/>
                <a:sym typeface="DM Sans"/>
              </a:defRPr>
            </a:lvl5pPr>
            <a:lvl6pPr lvl="5" algn="r">
              <a:buNone/>
              <a:defRPr sz="700">
                <a:solidFill>
                  <a:schemeClr val="dk1"/>
                </a:solidFill>
                <a:latin typeface="DM Sans"/>
                <a:ea typeface="DM Sans"/>
                <a:cs typeface="DM Sans"/>
                <a:sym typeface="DM Sans"/>
              </a:defRPr>
            </a:lvl6pPr>
            <a:lvl7pPr lvl="6" algn="r">
              <a:buNone/>
              <a:defRPr sz="700">
                <a:solidFill>
                  <a:schemeClr val="dk1"/>
                </a:solidFill>
                <a:latin typeface="DM Sans"/>
                <a:ea typeface="DM Sans"/>
                <a:cs typeface="DM Sans"/>
                <a:sym typeface="DM Sans"/>
              </a:defRPr>
            </a:lvl7pPr>
            <a:lvl8pPr lvl="7" algn="r">
              <a:buNone/>
              <a:defRPr sz="700">
                <a:solidFill>
                  <a:schemeClr val="dk1"/>
                </a:solidFill>
                <a:latin typeface="DM Sans"/>
                <a:ea typeface="DM Sans"/>
                <a:cs typeface="DM Sans"/>
                <a:sym typeface="DM Sans"/>
              </a:defRPr>
            </a:lvl8pPr>
            <a:lvl9pPr lvl="8" algn="r">
              <a:buNone/>
              <a:defRPr sz="700">
                <a:solidFill>
                  <a:schemeClr val="dk1"/>
                </a:solidFill>
                <a:latin typeface="DM Sans"/>
                <a:ea typeface="DM Sans"/>
                <a:cs typeface="DM Sans"/>
                <a:sym typeface="DM Sans"/>
              </a:defRPr>
            </a:lvl9pPr>
          </a:lstStyle>
          <a:p>
            <a:pPr indent="0" lvl="0" marL="0" rtl="0" algn="r">
              <a:spcBef>
                <a:spcPts val="0"/>
              </a:spcBef>
              <a:spcAft>
                <a:spcPts val="0"/>
              </a:spcAft>
              <a:buNone/>
            </a:pPr>
            <a:fld id="{00000000-1234-1234-1234-123412341234}" type="slidenum">
              <a:rPr lang="en"/>
              <a:t>‹#›</a:t>
            </a:fld>
            <a:endParaRPr/>
          </a:p>
        </p:txBody>
      </p:sp>
      <p:sp>
        <p:nvSpPr>
          <p:cNvPr id="60" name="Google Shape;60;p8"/>
          <p:cNvSpPr txBox="1"/>
          <p:nvPr>
            <p:ph idx="1" type="subTitle"/>
          </p:nvPr>
        </p:nvSpPr>
        <p:spPr>
          <a:xfrm>
            <a:off x="361975" y="217725"/>
            <a:ext cx="4163100" cy="237600"/>
          </a:xfrm>
          <a:prstGeom prst="rect">
            <a:avLst/>
          </a:prstGeom>
        </p:spPr>
        <p:txBody>
          <a:bodyPr anchorCtr="0" anchor="ctr" bIns="0" lIns="0" spcFirstLastPara="1" rIns="0" wrap="square" tIns="0">
            <a:noAutofit/>
          </a:bodyPr>
          <a:lstStyle>
            <a:lvl1pPr lvl="0">
              <a:spcBef>
                <a:spcPts val="0"/>
              </a:spcBef>
              <a:spcAft>
                <a:spcPts val="0"/>
              </a:spcAft>
              <a:buClr>
                <a:schemeClr val="dk1"/>
              </a:buClr>
              <a:buSzPts val="700"/>
              <a:buFont typeface="DM Sans"/>
              <a:buNone/>
              <a:defRPr sz="700">
                <a:solidFill>
                  <a:schemeClr val="dk1"/>
                </a:solidFill>
                <a:latin typeface="DM Sans"/>
                <a:ea typeface="DM Sans"/>
                <a:cs typeface="DM Sans"/>
                <a:sym typeface="DM Sans"/>
              </a:defRPr>
            </a:lvl1pPr>
            <a:lvl2pPr lvl="1">
              <a:spcBef>
                <a:spcPts val="0"/>
              </a:spcBef>
              <a:spcAft>
                <a:spcPts val="0"/>
              </a:spcAft>
              <a:buClr>
                <a:schemeClr val="dk1"/>
              </a:buClr>
              <a:buSzPts val="1400"/>
              <a:buNone/>
              <a:defRPr>
                <a:solidFill>
                  <a:schemeClr val="dk1"/>
                </a:solidFill>
              </a:defRPr>
            </a:lvl2pPr>
            <a:lvl3pPr lvl="2">
              <a:spcBef>
                <a:spcPts val="0"/>
              </a:spcBef>
              <a:spcAft>
                <a:spcPts val="0"/>
              </a:spcAft>
              <a:buClr>
                <a:schemeClr val="dk1"/>
              </a:buClr>
              <a:buSzPts val="1400"/>
              <a:buNone/>
              <a:defRPr>
                <a:solidFill>
                  <a:schemeClr val="dk1"/>
                </a:solidFill>
              </a:defRPr>
            </a:lvl3pPr>
            <a:lvl4pPr lvl="3">
              <a:spcBef>
                <a:spcPts val="0"/>
              </a:spcBef>
              <a:spcAft>
                <a:spcPts val="0"/>
              </a:spcAft>
              <a:buClr>
                <a:schemeClr val="dk1"/>
              </a:buClr>
              <a:buSzPts val="1400"/>
              <a:buNone/>
              <a:defRPr>
                <a:solidFill>
                  <a:schemeClr val="dk1"/>
                </a:solidFill>
              </a:defRPr>
            </a:lvl4pPr>
            <a:lvl5pPr lvl="4">
              <a:spcBef>
                <a:spcPts val="0"/>
              </a:spcBef>
              <a:spcAft>
                <a:spcPts val="0"/>
              </a:spcAft>
              <a:buClr>
                <a:schemeClr val="dk1"/>
              </a:buClr>
              <a:buSzPts val="1400"/>
              <a:buNone/>
              <a:defRPr>
                <a:solidFill>
                  <a:schemeClr val="dk1"/>
                </a:solidFill>
              </a:defRPr>
            </a:lvl5pPr>
            <a:lvl6pPr lvl="5">
              <a:spcBef>
                <a:spcPts val="0"/>
              </a:spcBef>
              <a:spcAft>
                <a:spcPts val="0"/>
              </a:spcAft>
              <a:buClr>
                <a:schemeClr val="dk1"/>
              </a:buClr>
              <a:buSzPts val="1400"/>
              <a:buNone/>
              <a:defRPr>
                <a:solidFill>
                  <a:schemeClr val="dk1"/>
                </a:solidFill>
              </a:defRPr>
            </a:lvl6pPr>
            <a:lvl7pPr lvl="6">
              <a:spcBef>
                <a:spcPts val="0"/>
              </a:spcBef>
              <a:spcAft>
                <a:spcPts val="0"/>
              </a:spcAft>
              <a:buClr>
                <a:schemeClr val="dk1"/>
              </a:buClr>
              <a:buSzPts val="1400"/>
              <a:buNone/>
              <a:defRPr>
                <a:solidFill>
                  <a:schemeClr val="dk1"/>
                </a:solidFill>
              </a:defRPr>
            </a:lvl7pPr>
            <a:lvl8pPr lvl="7">
              <a:spcBef>
                <a:spcPts val="0"/>
              </a:spcBef>
              <a:spcAft>
                <a:spcPts val="0"/>
              </a:spcAft>
              <a:buClr>
                <a:schemeClr val="dk1"/>
              </a:buClr>
              <a:buSzPts val="1400"/>
              <a:buNone/>
              <a:defRPr>
                <a:solidFill>
                  <a:schemeClr val="dk1"/>
                </a:solidFill>
              </a:defRPr>
            </a:lvl8pPr>
            <a:lvl9pPr lvl="8">
              <a:spcBef>
                <a:spcPts val="0"/>
              </a:spcBef>
              <a:spcAft>
                <a:spcPts val="0"/>
              </a:spcAft>
              <a:buClr>
                <a:schemeClr val="dk1"/>
              </a:buClr>
              <a:buSzPts val="1400"/>
              <a:buNone/>
              <a:defRPr>
                <a:solidFill>
                  <a:schemeClr val="dk1"/>
                </a:solidFill>
              </a:defRPr>
            </a:lvl9pPr>
          </a:lstStyle>
          <a:p/>
        </p:txBody>
      </p:sp>
      <p:sp>
        <p:nvSpPr>
          <p:cNvPr id="61" name="Google Shape;61;p8"/>
          <p:cNvSpPr txBox="1"/>
          <p:nvPr>
            <p:ph idx="2" type="body"/>
          </p:nvPr>
        </p:nvSpPr>
        <p:spPr>
          <a:xfrm>
            <a:off x="4845475" y="1361028"/>
            <a:ext cx="3382500" cy="431400"/>
          </a:xfrm>
          <a:prstGeom prst="rect">
            <a:avLst/>
          </a:prstGeom>
        </p:spPr>
        <p:txBody>
          <a:bodyPr anchorCtr="0" anchor="t" bIns="0" lIns="0" spcFirstLastPara="1" rIns="0" wrap="square" tIns="0">
            <a:spAutoFit/>
          </a:bodyPr>
          <a:lstStyle>
            <a:lvl1pPr indent="-292100" lvl="0" marL="457200">
              <a:spcBef>
                <a:spcPts val="0"/>
              </a:spcBef>
              <a:spcAft>
                <a:spcPts val="0"/>
              </a:spcAft>
              <a:buClr>
                <a:schemeClr val="lt1"/>
              </a:buClr>
              <a:buSzPts val="1000"/>
              <a:buFont typeface="DM Sans"/>
              <a:buChar char="●"/>
              <a:defRPr sz="1000"/>
            </a:lvl1pPr>
            <a:lvl2pPr indent="-292100" lvl="1" marL="914400">
              <a:spcBef>
                <a:spcPts val="800"/>
              </a:spcBef>
              <a:spcAft>
                <a:spcPts val="0"/>
              </a:spcAft>
              <a:buClr>
                <a:schemeClr val="lt1"/>
              </a:buClr>
              <a:buSzPts val="1000"/>
              <a:buFont typeface="DM Sans"/>
              <a:buChar char="○"/>
              <a:defRPr sz="1000"/>
            </a:lvl2pPr>
            <a:lvl3pPr indent="-292100" lvl="2" marL="1371600">
              <a:spcBef>
                <a:spcPts val="800"/>
              </a:spcBef>
              <a:spcAft>
                <a:spcPts val="0"/>
              </a:spcAft>
              <a:buClr>
                <a:schemeClr val="lt1"/>
              </a:buClr>
              <a:buSzPts val="1000"/>
              <a:buFont typeface="DM Sans"/>
              <a:buChar char="■"/>
              <a:defRPr sz="1000"/>
            </a:lvl3pPr>
            <a:lvl4pPr indent="-292100" lvl="3" marL="1828800">
              <a:spcBef>
                <a:spcPts val="800"/>
              </a:spcBef>
              <a:spcAft>
                <a:spcPts val="0"/>
              </a:spcAft>
              <a:buClr>
                <a:schemeClr val="lt1"/>
              </a:buClr>
              <a:buSzPts val="1000"/>
              <a:buFont typeface="DM Sans"/>
              <a:buChar char="●"/>
              <a:defRPr sz="1000"/>
            </a:lvl4pPr>
            <a:lvl5pPr indent="-292100" lvl="4" marL="2286000">
              <a:spcBef>
                <a:spcPts val="800"/>
              </a:spcBef>
              <a:spcAft>
                <a:spcPts val="0"/>
              </a:spcAft>
              <a:buClr>
                <a:schemeClr val="lt1"/>
              </a:buClr>
              <a:buSzPts val="1000"/>
              <a:buFont typeface="DM Sans"/>
              <a:buChar char="○"/>
              <a:defRPr sz="1000"/>
            </a:lvl5pPr>
            <a:lvl6pPr indent="-292100" lvl="5" marL="2743200">
              <a:spcBef>
                <a:spcPts val="800"/>
              </a:spcBef>
              <a:spcAft>
                <a:spcPts val="0"/>
              </a:spcAft>
              <a:buClr>
                <a:schemeClr val="lt1"/>
              </a:buClr>
              <a:buSzPts val="1000"/>
              <a:buFont typeface="DM Sans"/>
              <a:buChar char="■"/>
              <a:defRPr sz="1000"/>
            </a:lvl6pPr>
            <a:lvl7pPr indent="-292100" lvl="6" marL="3200400">
              <a:spcBef>
                <a:spcPts val="800"/>
              </a:spcBef>
              <a:spcAft>
                <a:spcPts val="0"/>
              </a:spcAft>
              <a:buClr>
                <a:schemeClr val="lt1"/>
              </a:buClr>
              <a:buSzPts val="1000"/>
              <a:buFont typeface="DM Sans"/>
              <a:buChar char="●"/>
              <a:defRPr sz="1000"/>
            </a:lvl7pPr>
            <a:lvl8pPr indent="-292100" lvl="7" marL="3657600">
              <a:spcBef>
                <a:spcPts val="800"/>
              </a:spcBef>
              <a:spcAft>
                <a:spcPts val="0"/>
              </a:spcAft>
              <a:buClr>
                <a:schemeClr val="lt1"/>
              </a:buClr>
              <a:buSzPts val="1000"/>
              <a:buFont typeface="DM Sans"/>
              <a:buChar char="○"/>
              <a:defRPr sz="1000"/>
            </a:lvl8pPr>
            <a:lvl9pPr indent="-292100" lvl="8" marL="4114800">
              <a:spcBef>
                <a:spcPts val="800"/>
              </a:spcBef>
              <a:spcAft>
                <a:spcPts val="800"/>
              </a:spcAft>
              <a:buClr>
                <a:schemeClr val="lt1"/>
              </a:buClr>
              <a:buSzPts val="1000"/>
              <a:buFont typeface="DM Sans"/>
              <a:buChar char="■"/>
              <a:defRPr sz="1000"/>
            </a:lvl9pPr>
          </a:lstStyle>
          <a:p/>
        </p:txBody>
      </p:sp>
      <p:sp>
        <p:nvSpPr>
          <p:cNvPr id="62" name="Google Shape;62;p8"/>
          <p:cNvSpPr txBox="1"/>
          <p:nvPr>
            <p:ph idx="3" type="subTitle"/>
          </p:nvPr>
        </p:nvSpPr>
        <p:spPr>
          <a:xfrm>
            <a:off x="4845475" y="1028377"/>
            <a:ext cx="3382500" cy="237600"/>
          </a:xfrm>
          <a:prstGeom prst="rect">
            <a:avLst/>
          </a:prstGeom>
        </p:spPr>
        <p:txBody>
          <a:bodyPr anchorCtr="0" anchor="t" bIns="0" lIns="0" spcFirstLastPara="1" rIns="0" wrap="square" tIns="0">
            <a:spAutoFit/>
          </a:bodyPr>
          <a:lstStyle>
            <a:lvl1pPr lvl="0">
              <a:spcBef>
                <a:spcPts val="0"/>
              </a:spcBef>
              <a:spcAft>
                <a:spcPts val="0"/>
              </a:spcAft>
              <a:buSzPts val="1400"/>
              <a:buNone/>
              <a:defRPr/>
            </a:lvl1pPr>
            <a:lvl2pPr lvl="1">
              <a:spcBef>
                <a:spcPts val="0"/>
              </a:spcBef>
              <a:spcAft>
                <a:spcPts val="0"/>
              </a:spcAft>
              <a:buSzPts val="1600"/>
              <a:buFont typeface="DM Sans Light"/>
              <a:buNone/>
              <a:defRPr sz="1600">
                <a:latin typeface="DM Sans Light"/>
                <a:ea typeface="DM Sans Light"/>
                <a:cs typeface="DM Sans Light"/>
                <a:sym typeface="DM Sans Light"/>
              </a:defRPr>
            </a:lvl2pPr>
            <a:lvl3pPr lvl="2">
              <a:spcBef>
                <a:spcPts val="0"/>
              </a:spcBef>
              <a:spcAft>
                <a:spcPts val="0"/>
              </a:spcAft>
              <a:buSzPts val="1600"/>
              <a:buFont typeface="DM Sans Light"/>
              <a:buNone/>
              <a:defRPr sz="1600">
                <a:latin typeface="DM Sans Light"/>
                <a:ea typeface="DM Sans Light"/>
                <a:cs typeface="DM Sans Light"/>
                <a:sym typeface="DM Sans Light"/>
              </a:defRPr>
            </a:lvl3pPr>
            <a:lvl4pPr lvl="3">
              <a:spcBef>
                <a:spcPts val="0"/>
              </a:spcBef>
              <a:spcAft>
                <a:spcPts val="0"/>
              </a:spcAft>
              <a:buSzPts val="1600"/>
              <a:buFont typeface="DM Sans Light"/>
              <a:buNone/>
              <a:defRPr sz="1600">
                <a:latin typeface="DM Sans Light"/>
                <a:ea typeface="DM Sans Light"/>
                <a:cs typeface="DM Sans Light"/>
                <a:sym typeface="DM Sans Light"/>
              </a:defRPr>
            </a:lvl4pPr>
            <a:lvl5pPr lvl="4">
              <a:spcBef>
                <a:spcPts val="0"/>
              </a:spcBef>
              <a:spcAft>
                <a:spcPts val="0"/>
              </a:spcAft>
              <a:buSzPts val="1600"/>
              <a:buFont typeface="DM Sans Light"/>
              <a:buNone/>
              <a:defRPr sz="1600">
                <a:latin typeface="DM Sans Light"/>
                <a:ea typeface="DM Sans Light"/>
                <a:cs typeface="DM Sans Light"/>
                <a:sym typeface="DM Sans Light"/>
              </a:defRPr>
            </a:lvl5pPr>
            <a:lvl6pPr lvl="5">
              <a:spcBef>
                <a:spcPts val="0"/>
              </a:spcBef>
              <a:spcAft>
                <a:spcPts val="0"/>
              </a:spcAft>
              <a:buSzPts val="1600"/>
              <a:buFont typeface="DM Sans Light"/>
              <a:buNone/>
              <a:defRPr sz="1600">
                <a:latin typeface="DM Sans Light"/>
                <a:ea typeface="DM Sans Light"/>
                <a:cs typeface="DM Sans Light"/>
                <a:sym typeface="DM Sans Light"/>
              </a:defRPr>
            </a:lvl6pPr>
            <a:lvl7pPr lvl="6">
              <a:spcBef>
                <a:spcPts val="0"/>
              </a:spcBef>
              <a:spcAft>
                <a:spcPts val="0"/>
              </a:spcAft>
              <a:buSzPts val="1600"/>
              <a:buFont typeface="DM Sans Light"/>
              <a:buNone/>
              <a:defRPr sz="1600">
                <a:latin typeface="DM Sans Light"/>
                <a:ea typeface="DM Sans Light"/>
                <a:cs typeface="DM Sans Light"/>
                <a:sym typeface="DM Sans Light"/>
              </a:defRPr>
            </a:lvl7pPr>
            <a:lvl8pPr lvl="7">
              <a:spcBef>
                <a:spcPts val="0"/>
              </a:spcBef>
              <a:spcAft>
                <a:spcPts val="0"/>
              </a:spcAft>
              <a:buSzPts val="1600"/>
              <a:buFont typeface="DM Sans Light"/>
              <a:buNone/>
              <a:defRPr sz="1600">
                <a:latin typeface="DM Sans Light"/>
                <a:ea typeface="DM Sans Light"/>
                <a:cs typeface="DM Sans Light"/>
                <a:sym typeface="DM Sans Light"/>
              </a:defRPr>
            </a:lvl8pPr>
            <a:lvl9pPr lvl="8">
              <a:spcBef>
                <a:spcPts val="0"/>
              </a:spcBef>
              <a:spcAft>
                <a:spcPts val="0"/>
              </a:spcAft>
              <a:buSzPts val="1600"/>
              <a:buFont typeface="DM Sans Light"/>
              <a:buNone/>
              <a:defRPr sz="1600">
                <a:latin typeface="DM Sans Light"/>
                <a:ea typeface="DM Sans Light"/>
                <a:cs typeface="DM Sans Light"/>
                <a:sym typeface="DM Sans Light"/>
              </a:defRPr>
            </a:lvl9pPr>
          </a:lstStyle>
          <a:p/>
        </p:txBody>
      </p:sp>
      <p:sp>
        <p:nvSpPr>
          <p:cNvPr id="63" name="Google Shape;63;p8"/>
          <p:cNvSpPr txBox="1"/>
          <p:nvPr>
            <p:ph idx="4" type="body"/>
          </p:nvPr>
        </p:nvSpPr>
        <p:spPr>
          <a:xfrm>
            <a:off x="4845475" y="2595865"/>
            <a:ext cx="3382500" cy="431400"/>
          </a:xfrm>
          <a:prstGeom prst="rect">
            <a:avLst/>
          </a:prstGeom>
        </p:spPr>
        <p:txBody>
          <a:bodyPr anchorCtr="0" anchor="t" bIns="0" lIns="0" spcFirstLastPara="1" rIns="0" wrap="square" tIns="0">
            <a:spAutoFit/>
          </a:bodyPr>
          <a:lstStyle>
            <a:lvl1pPr indent="-292100" lvl="0" marL="457200">
              <a:spcBef>
                <a:spcPts val="0"/>
              </a:spcBef>
              <a:spcAft>
                <a:spcPts val="0"/>
              </a:spcAft>
              <a:buClr>
                <a:schemeClr val="dk1"/>
              </a:buClr>
              <a:buSzPts val="1000"/>
              <a:buFont typeface="DM Sans"/>
              <a:buChar char="●"/>
              <a:defRPr sz="1000">
                <a:solidFill>
                  <a:schemeClr val="dk1"/>
                </a:solidFill>
              </a:defRPr>
            </a:lvl1pPr>
            <a:lvl2pPr indent="-292100" lvl="1" marL="914400">
              <a:spcBef>
                <a:spcPts val="800"/>
              </a:spcBef>
              <a:spcAft>
                <a:spcPts val="0"/>
              </a:spcAft>
              <a:buClr>
                <a:schemeClr val="dk1"/>
              </a:buClr>
              <a:buSzPts val="1000"/>
              <a:buFont typeface="DM Sans"/>
              <a:buChar char="○"/>
              <a:defRPr sz="1000">
                <a:solidFill>
                  <a:schemeClr val="dk1"/>
                </a:solidFill>
              </a:defRPr>
            </a:lvl2pPr>
            <a:lvl3pPr indent="-292100" lvl="2" marL="1371600">
              <a:spcBef>
                <a:spcPts val="800"/>
              </a:spcBef>
              <a:spcAft>
                <a:spcPts val="0"/>
              </a:spcAft>
              <a:buClr>
                <a:schemeClr val="dk1"/>
              </a:buClr>
              <a:buSzPts val="1000"/>
              <a:buFont typeface="DM Sans"/>
              <a:buChar char="■"/>
              <a:defRPr sz="1000">
                <a:solidFill>
                  <a:schemeClr val="dk1"/>
                </a:solidFill>
              </a:defRPr>
            </a:lvl3pPr>
            <a:lvl4pPr indent="-292100" lvl="3" marL="1828800">
              <a:spcBef>
                <a:spcPts val="800"/>
              </a:spcBef>
              <a:spcAft>
                <a:spcPts val="0"/>
              </a:spcAft>
              <a:buClr>
                <a:schemeClr val="dk1"/>
              </a:buClr>
              <a:buSzPts val="1000"/>
              <a:buFont typeface="DM Sans"/>
              <a:buChar char="●"/>
              <a:defRPr sz="1000">
                <a:solidFill>
                  <a:schemeClr val="dk1"/>
                </a:solidFill>
              </a:defRPr>
            </a:lvl4pPr>
            <a:lvl5pPr indent="-292100" lvl="4" marL="2286000">
              <a:spcBef>
                <a:spcPts val="800"/>
              </a:spcBef>
              <a:spcAft>
                <a:spcPts val="0"/>
              </a:spcAft>
              <a:buClr>
                <a:schemeClr val="dk1"/>
              </a:buClr>
              <a:buSzPts val="1000"/>
              <a:buFont typeface="DM Sans"/>
              <a:buChar char="○"/>
              <a:defRPr sz="1000">
                <a:solidFill>
                  <a:schemeClr val="dk1"/>
                </a:solidFill>
              </a:defRPr>
            </a:lvl5pPr>
            <a:lvl6pPr indent="-292100" lvl="5" marL="2743200">
              <a:spcBef>
                <a:spcPts val="800"/>
              </a:spcBef>
              <a:spcAft>
                <a:spcPts val="0"/>
              </a:spcAft>
              <a:buClr>
                <a:schemeClr val="dk1"/>
              </a:buClr>
              <a:buSzPts val="1000"/>
              <a:buFont typeface="DM Sans"/>
              <a:buChar char="■"/>
              <a:defRPr sz="1000">
                <a:solidFill>
                  <a:schemeClr val="dk1"/>
                </a:solidFill>
              </a:defRPr>
            </a:lvl6pPr>
            <a:lvl7pPr indent="-292100" lvl="6" marL="3200400">
              <a:spcBef>
                <a:spcPts val="800"/>
              </a:spcBef>
              <a:spcAft>
                <a:spcPts val="0"/>
              </a:spcAft>
              <a:buClr>
                <a:schemeClr val="dk1"/>
              </a:buClr>
              <a:buSzPts val="1000"/>
              <a:buFont typeface="DM Sans"/>
              <a:buChar char="●"/>
              <a:defRPr sz="1000">
                <a:solidFill>
                  <a:schemeClr val="dk1"/>
                </a:solidFill>
              </a:defRPr>
            </a:lvl7pPr>
            <a:lvl8pPr indent="-292100" lvl="7" marL="3657600">
              <a:spcBef>
                <a:spcPts val="800"/>
              </a:spcBef>
              <a:spcAft>
                <a:spcPts val="0"/>
              </a:spcAft>
              <a:buClr>
                <a:schemeClr val="dk1"/>
              </a:buClr>
              <a:buSzPts val="1000"/>
              <a:buFont typeface="DM Sans"/>
              <a:buChar char="○"/>
              <a:defRPr sz="1000">
                <a:solidFill>
                  <a:schemeClr val="dk1"/>
                </a:solidFill>
              </a:defRPr>
            </a:lvl8pPr>
            <a:lvl9pPr indent="-292100" lvl="8" marL="4114800">
              <a:spcBef>
                <a:spcPts val="800"/>
              </a:spcBef>
              <a:spcAft>
                <a:spcPts val="800"/>
              </a:spcAft>
              <a:buClr>
                <a:schemeClr val="dk1"/>
              </a:buClr>
              <a:buSzPts val="1000"/>
              <a:buFont typeface="DM Sans"/>
              <a:buChar char="■"/>
              <a:defRPr sz="1000">
                <a:solidFill>
                  <a:schemeClr val="dk1"/>
                </a:solidFill>
              </a:defRPr>
            </a:lvl9pPr>
          </a:lstStyle>
          <a:p/>
        </p:txBody>
      </p:sp>
      <p:sp>
        <p:nvSpPr>
          <p:cNvPr id="64" name="Google Shape;64;p8"/>
          <p:cNvSpPr txBox="1"/>
          <p:nvPr>
            <p:ph idx="5" type="subTitle"/>
          </p:nvPr>
        </p:nvSpPr>
        <p:spPr>
          <a:xfrm>
            <a:off x="4845475" y="2263215"/>
            <a:ext cx="3382500" cy="237600"/>
          </a:xfrm>
          <a:prstGeom prst="rect">
            <a:avLst/>
          </a:prstGeom>
        </p:spPr>
        <p:txBody>
          <a:bodyPr anchorCtr="0" anchor="t" bIns="0" lIns="0" spcFirstLastPara="1" rIns="0" wrap="square" tIns="0">
            <a:spAutoFit/>
          </a:bodyPr>
          <a:lstStyle>
            <a:lvl1pPr lvl="0">
              <a:spcBef>
                <a:spcPts val="0"/>
              </a:spcBef>
              <a:spcAft>
                <a:spcPts val="0"/>
              </a:spcAft>
              <a:buClr>
                <a:schemeClr val="dk1"/>
              </a:buClr>
              <a:buSzPts val="1400"/>
              <a:buNone/>
              <a:defRPr>
                <a:solidFill>
                  <a:schemeClr val="dk1"/>
                </a:solidFill>
              </a:defRPr>
            </a:lvl1pPr>
            <a:lvl2pPr lvl="1">
              <a:spcBef>
                <a:spcPts val="0"/>
              </a:spcBef>
              <a:spcAft>
                <a:spcPts val="0"/>
              </a:spcAft>
              <a:buClr>
                <a:schemeClr val="dk1"/>
              </a:buClr>
              <a:buSzPts val="1600"/>
              <a:buFont typeface="DM Sans Light"/>
              <a:buNone/>
              <a:defRPr sz="1600">
                <a:solidFill>
                  <a:schemeClr val="dk1"/>
                </a:solidFill>
                <a:latin typeface="DM Sans Light"/>
                <a:ea typeface="DM Sans Light"/>
                <a:cs typeface="DM Sans Light"/>
                <a:sym typeface="DM Sans Light"/>
              </a:defRPr>
            </a:lvl2pPr>
            <a:lvl3pPr lvl="2">
              <a:spcBef>
                <a:spcPts val="0"/>
              </a:spcBef>
              <a:spcAft>
                <a:spcPts val="0"/>
              </a:spcAft>
              <a:buClr>
                <a:schemeClr val="dk1"/>
              </a:buClr>
              <a:buSzPts val="1600"/>
              <a:buFont typeface="DM Sans Light"/>
              <a:buNone/>
              <a:defRPr sz="1600">
                <a:solidFill>
                  <a:schemeClr val="dk1"/>
                </a:solidFill>
                <a:latin typeface="DM Sans Light"/>
                <a:ea typeface="DM Sans Light"/>
                <a:cs typeface="DM Sans Light"/>
                <a:sym typeface="DM Sans Light"/>
              </a:defRPr>
            </a:lvl3pPr>
            <a:lvl4pPr lvl="3">
              <a:spcBef>
                <a:spcPts val="0"/>
              </a:spcBef>
              <a:spcAft>
                <a:spcPts val="0"/>
              </a:spcAft>
              <a:buClr>
                <a:schemeClr val="dk1"/>
              </a:buClr>
              <a:buSzPts val="1600"/>
              <a:buFont typeface="DM Sans Light"/>
              <a:buNone/>
              <a:defRPr sz="1600">
                <a:solidFill>
                  <a:schemeClr val="dk1"/>
                </a:solidFill>
                <a:latin typeface="DM Sans Light"/>
                <a:ea typeface="DM Sans Light"/>
                <a:cs typeface="DM Sans Light"/>
                <a:sym typeface="DM Sans Light"/>
              </a:defRPr>
            </a:lvl4pPr>
            <a:lvl5pPr lvl="4">
              <a:spcBef>
                <a:spcPts val="0"/>
              </a:spcBef>
              <a:spcAft>
                <a:spcPts val="0"/>
              </a:spcAft>
              <a:buClr>
                <a:schemeClr val="dk1"/>
              </a:buClr>
              <a:buSzPts val="1600"/>
              <a:buFont typeface="DM Sans Light"/>
              <a:buNone/>
              <a:defRPr sz="1600">
                <a:solidFill>
                  <a:schemeClr val="dk1"/>
                </a:solidFill>
                <a:latin typeface="DM Sans Light"/>
                <a:ea typeface="DM Sans Light"/>
                <a:cs typeface="DM Sans Light"/>
                <a:sym typeface="DM Sans Light"/>
              </a:defRPr>
            </a:lvl5pPr>
            <a:lvl6pPr lvl="5">
              <a:spcBef>
                <a:spcPts val="0"/>
              </a:spcBef>
              <a:spcAft>
                <a:spcPts val="0"/>
              </a:spcAft>
              <a:buClr>
                <a:schemeClr val="dk1"/>
              </a:buClr>
              <a:buSzPts val="1600"/>
              <a:buFont typeface="DM Sans Light"/>
              <a:buNone/>
              <a:defRPr sz="1600">
                <a:solidFill>
                  <a:schemeClr val="dk1"/>
                </a:solidFill>
                <a:latin typeface="DM Sans Light"/>
                <a:ea typeface="DM Sans Light"/>
                <a:cs typeface="DM Sans Light"/>
                <a:sym typeface="DM Sans Light"/>
              </a:defRPr>
            </a:lvl6pPr>
            <a:lvl7pPr lvl="6">
              <a:spcBef>
                <a:spcPts val="0"/>
              </a:spcBef>
              <a:spcAft>
                <a:spcPts val="0"/>
              </a:spcAft>
              <a:buClr>
                <a:schemeClr val="dk1"/>
              </a:buClr>
              <a:buSzPts val="1600"/>
              <a:buFont typeface="DM Sans Light"/>
              <a:buNone/>
              <a:defRPr sz="1600">
                <a:solidFill>
                  <a:schemeClr val="dk1"/>
                </a:solidFill>
                <a:latin typeface="DM Sans Light"/>
                <a:ea typeface="DM Sans Light"/>
                <a:cs typeface="DM Sans Light"/>
                <a:sym typeface="DM Sans Light"/>
              </a:defRPr>
            </a:lvl7pPr>
            <a:lvl8pPr lvl="7">
              <a:spcBef>
                <a:spcPts val="0"/>
              </a:spcBef>
              <a:spcAft>
                <a:spcPts val="0"/>
              </a:spcAft>
              <a:buClr>
                <a:schemeClr val="dk1"/>
              </a:buClr>
              <a:buSzPts val="1600"/>
              <a:buFont typeface="DM Sans Light"/>
              <a:buNone/>
              <a:defRPr sz="1600">
                <a:solidFill>
                  <a:schemeClr val="dk1"/>
                </a:solidFill>
                <a:latin typeface="DM Sans Light"/>
                <a:ea typeface="DM Sans Light"/>
                <a:cs typeface="DM Sans Light"/>
                <a:sym typeface="DM Sans Light"/>
              </a:defRPr>
            </a:lvl8pPr>
            <a:lvl9pPr lvl="8">
              <a:spcBef>
                <a:spcPts val="0"/>
              </a:spcBef>
              <a:spcAft>
                <a:spcPts val="0"/>
              </a:spcAft>
              <a:buClr>
                <a:schemeClr val="dk1"/>
              </a:buClr>
              <a:buSzPts val="1600"/>
              <a:buFont typeface="DM Sans Light"/>
              <a:buNone/>
              <a:defRPr sz="1600">
                <a:solidFill>
                  <a:schemeClr val="dk1"/>
                </a:solidFill>
                <a:latin typeface="DM Sans Light"/>
                <a:ea typeface="DM Sans Light"/>
                <a:cs typeface="DM Sans Light"/>
                <a:sym typeface="DM Sans Light"/>
              </a:defRPr>
            </a:lvl9pPr>
          </a:lstStyle>
          <a:p/>
        </p:txBody>
      </p:sp>
      <p:sp>
        <p:nvSpPr>
          <p:cNvPr id="65" name="Google Shape;65;p8"/>
          <p:cNvSpPr txBox="1"/>
          <p:nvPr>
            <p:ph idx="6" type="body"/>
          </p:nvPr>
        </p:nvSpPr>
        <p:spPr>
          <a:xfrm>
            <a:off x="4845475" y="3870078"/>
            <a:ext cx="3382500" cy="431400"/>
          </a:xfrm>
          <a:prstGeom prst="rect">
            <a:avLst/>
          </a:prstGeom>
        </p:spPr>
        <p:txBody>
          <a:bodyPr anchorCtr="0" anchor="t" bIns="0" lIns="0" spcFirstLastPara="1" rIns="0" wrap="square" tIns="0">
            <a:spAutoFit/>
          </a:bodyPr>
          <a:lstStyle>
            <a:lvl1pPr indent="-292100" lvl="0" marL="457200">
              <a:lnSpc>
                <a:spcPct val="100000"/>
              </a:lnSpc>
              <a:spcBef>
                <a:spcPts val="0"/>
              </a:spcBef>
              <a:spcAft>
                <a:spcPts val="0"/>
              </a:spcAft>
              <a:buSzPts val="1000"/>
              <a:buFont typeface="DM Sans"/>
              <a:buChar char="●"/>
              <a:defRPr sz="1000"/>
            </a:lvl1pPr>
            <a:lvl2pPr indent="-292100" lvl="1" marL="914400">
              <a:lnSpc>
                <a:spcPct val="100000"/>
              </a:lnSpc>
              <a:spcBef>
                <a:spcPts val="800"/>
              </a:spcBef>
              <a:spcAft>
                <a:spcPts val="0"/>
              </a:spcAft>
              <a:buSzPts val="1000"/>
              <a:buFont typeface="DM Sans"/>
              <a:buChar char="○"/>
              <a:defRPr sz="1000"/>
            </a:lvl2pPr>
            <a:lvl3pPr indent="-292100" lvl="2" marL="1371600">
              <a:lnSpc>
                <a:spcPct val="100000"/>
              </a:lnSpc>
              <a:spcBef>
                <a:spcPts val="800"/>
              </a:spcBef>
              <a:spcAft>
                <a:spcPts val="0"/>
              </a:spcAft>
              <a:buSzPts val="1000"/>
              <a:buFont typeface="DM Sans"/>
              <a:buChar char="■"/>
              <a:defRPr sz="1000"/>
            </a:lvl3pPr>
            <a:lvl4pPr indent="-292100" lvl="3" marL="1828800">
              <a:lnSpc>
                <a:spcPct val="100000"/>
              </a:lnSpc>
              <a:spcBef>
                <a:spcPts val="800"/>
              </a:spcBef>
              <a:spcAft>
                <a:spcPts val="0"/>
              </a:spcAft>
              <a:buSzPts val="1000"/>
              <a:buFont typeface="DM Sans"/>
              <a:buChar char="●"/>
              <a:defRPr sz="1000"/>
            </a:lvl4pPr>
            <a:lvl5pPr indent="-292100" lvl="4" marL="2286000">
              <a:lnSpc>
                <a:spcPct val="100000"/>
              </a:lnSpc>
              <a:spcBef>
                <a:spcPts val="800"/>
              </a:spcBef>
              <a:spcAft>
                <a:spcPts val="0"/>
              </a:spcAft>
              <a:buSzPts val="1000"/>
              <a:buFont typeface="DM Sans"/>
              <a:buChar char="○"/>
              <a:defRPr sz="1000"/>
            </a:lvl5pPr>
            <a:lvl6pPr indent="-292100" lvl="5" marL="2743200">
              <a:lnSpc>
                <a:spcPct val="100000"/>
              </a:lnSpc>
              <a:spcBef>
                <a:spcPts val="800"/>
              </a:spcBef>
              <a:spcAft>
                <a:spcPts val="0"/>
              </a:spcAft>
              <a:buSzPts val="1000"/>
              <a:buFont typeface="DM Sans"/>
              <a:buChar char="■"/>
              <a:defRPr sz="1000"/>
            </a:lvl6pPr>
            <a:lvl7pPr indent="-292100" lvl="6" marL="3200400">
              <a:lnSpc>
                <a:spcPct val="100000"/>
              </a:lnSpc>
              <a:spcBef>
                <a:spcPts val="800"/>
              </a:spcBef>
              <a:spcAft>
                <a:spcPts val="0"/>
              </a:spcAft>
              <a:buSzPts val="1000"/>
              <a:buFont typeface="DM Sans"/>
              <a:buChar char="●"/>
              <a:defRPr sz="1000"/>
            </a:lvl7pPr>
            <a:lvl8pPr indent="-292100" lvl="7" marL="3657600">
              <a:lnSpc>
                <a:spcPct val="100000"/>
              </a:lnSpc>
              <a:spcBef>
                <a:spcPts val="800"/>
              </a:spcBef>
              <a:spcAft>
                <a:spcPts val="0"/>
              </a:spcAft>
              <a:buSzPts val="1000"/>
              <a:buFont typeface="DM Sans"/>
              <a:buChar char="○"/>
              <a:defRPr sz="1000"/>
            </a:lvl8pPr>
            <a:lvl9pPr indent="-292100" lvl="8" marL="4114800">
              <a:lnSpc>
                <a:spcPct val="100000"/>
              </a:lnSpc>
              <a:spcBef>
                <a:spcPts val="800"/>
              </a:spcBef>
              <a:spcAft>
                <a:spcPts val="800"/>
              </a:spcAft>
              <a:buSzPts val="1000"/>
              <a:buFont typeface="DM Sans"/>
              <a:buChar char="■"/>
              <a:defRPr sz="1000"/>
            </a:lvl9pPr>
          </a:lstStyle>
          <a:p/>
        </p:txBody>
      </p:sp>
      <p:sp>
        <p:nvSpPr>
          <p:cNvPr id="66" name="Google Shape;66;p8"/>
          <p:cNvSpPr txBox="1"/>
          <p:nvPr>
            <p:ph idx="7" type="subTitle"/>
          </p:nvPr>
        </p:nvSpPr>
        <p:spPr>
          <a:xfrm>
            <a:off x="4845475" y="3537427"/>
            <a:ext cx="3382500" cy="237600"/>
          </a:xfrm>
          <a:prstGeom prst="rect">
            <a:avLst/>
          </a:prstGeom>
        </p:spPr>
        <p:txBody>
          <a:bodyPr anchorCtr="0" anchor="t" bIns="0" lIns="0" spcFirstLastPara="1" rIns="0" wrap="square" tIns="0">
            <a:spAutoFit/>
          </a:bodyPr>
          <a:lstStyle>
            <a:lvl1pPr lvl="0">
              <a:spcBef>
                <a:spcPts val="0"/>
              </a:spcBef>
              <a:spcAft>
                <a:spcPts val="0"/>
              </a:spcAft>
              <a:buSzPts val="1400"/>
              <a:buNone/>
              <a:defRPr/>
            </a:lvl1pPr>
            <a:lvl2pPr lvl="1">
              <a:spcBef>
                <a:spcPts val="0"/>
              </a:spcBef>
              <a:spcAft>
                <a:spcPts val="0"/>
              </a:spcAft>
              <a:buSzPts val="1600"/>
              <a:buFont typeface="DM Sans Light"/>
              <a:buNone/>
              <a:defRPr sz="1600">
                <a:latin typeface="DM Sans Light"/>
                <a:ea typeface="DM Sans Light"/>
                <a:cs typeface="DM Sans Light"/>
                <a:sym typeface="DM Sans Light"/>
              </a:defRPr>
            </a:lvl2pPr>
            <a:lvl3pPr lvl="2">
              <a:spcBef>
                <a:spcPts val="0"/>
              </a:spcBef>
              <a:spcAft>
                <a:spcPts val="0"/>
              </a:spcAft>
              <a:buSzPts val="1600"/>
              <a:buFont typeface="DM Sans Light"/>
              <a:buNone/>
              <a:defRPr sz="1600">
                <a:latin typeface="DM Sans Light"/>
                <a:ea typeface="DM Sans Light"/>
                <a:cs typeface="DM Sans Light"/>
                <a:sym typeface="DM Sans Light"/>
              </a:defRPr>
            </a:lvl3pPr>
            <a:lvl4pPr lvl="3">
              <a:spcBef>
                <a:spcPts val="0"/>
              </a:spcBef>
              <a:spcAft>
                <a:spcPts val="0"/>
              </a:spcAft>
              <a:buSzPts val="1600"/>
              <a:buFont typeface="DM Sans Light"/>
              <a:buNone/>
              <a:defRPr sz="1600">
                <a:latin typeface="DM Sans Light"/>
                <a:ea typeface="DM Sans Light"/>
                <a:cs typeface="DM Sans Light"/>
                <a:sym typeface="DM Sans Light"/>
              </a:defRPr>
            </a:lvl4pPr>
            <a:lvl5pPr lvl="4">
              <a:spcBef>
                <a:spcPts val="0"/>
              </a:spcBef>
              <a:spcAft>
                <a:spcPts val="0"/>
              </a:spcAft>
              <a:buSzPts val="1600"/>
              <a:buFont typeface="DM Sans Light"/>
              <a:buNone/>
              <a:defRPr sz="1600">
                <a:latin typeface="DM Sans Light"/>
                <a:ea typeface="DM Sans Light"/>
                <a:cs typeface="DM Sans Light"/>
                <a:sym typeface="DM Sans Light"/>
              </a:defRPr>
            </a:lvl5pPr>
            <a:lvl6pPr lvl="5">
              <a:spcBef>
                <a:spcPts val="0"/>
              </a:spcBef>
              <a:spcAft>
                <a:spcPts val="0"/>
              </a:spcAft>
              <a:buSzPts val="1600"/>
              <a:buFont typeface="DM Sans Light"/>
              <a:buNone/>
              <a:defRPr sz="1600">
                <a:latin typeface="DM Sans Light"/>
                <a:ea typeface="DM Sans Light"/>
                <a:cs typeface="DM Sans Light"/>
                <a:sym typeface="DM Sans Light"/>
              </a:defRPr>
            </a:lvl6pPr>
            <a:lvl7pPr lvl="6">
              <a:spcBef>
                <a:spcPts val="0"/>
              </a:spcBef>
              <a:spcAft>
                <a:spcPts val="0"/>
              </a:spcAft>
              <a:buSzPts val="1600"/>
              <a:buFont typeface="DM Sans Light"/>
              <a:buNone/>
              <a:defRPr sz="1600">
                <a:latin typeface="DM Sans Light"/>
                <a:ea typeface="DM Sans Light"/>
                <a:cs typeface="DM Sans Light"/>
                <a:sym typeface="DM Sans Light"/>
              </a:defRPr>
            </a:lvl7pPr>
            <a:lvl8pPr lvl="7">
              <a:spcBef>
                <a:spcPts val="0"/>
              </a:spcBef>
              <a:spcAft>
                <a:spcPts val="0"/>
              </a:spcAft>
              <a:buSzPts val="1600"/>
              <a:buFont typeface="DM Sans Light"/>
              <a:buNone/>
              <a:defRPr sz="1600">
                <a:latin typeface="DM Sans Light"/>
                <a:ea typeface="DM Sans Light"/>
                <a:cs typeface="DM Sans Light"/>
                <a:sym typeface="DM Sans Light"/>
              </a:defRPr>
            </a:lvl8pPr>
            <a:lvl9pPr lvl="8">
              <a:spcBef>
                <a:spcPts val="0"/>
              </a:spcBef>
              <a:spcAft>
                <a:spcPts val="0"/>
              </a:spcAft>
              <a:buSzPts val="1600"/>
              <a:buFont typeface="DM Sans Light"/>
              <a:buNone/>
              <a:defRPr sz="1600">
                <a:latin typeface="DM Sans Light"/>
                <a:ea typeface="DM Sans Light"/>
                <a:cs typeface="DM Sans Light"/>
                <a:sym typeface="DM Sans Light"/>
              </a:defRPr>
            </a:lvl9pPr>
          </a:lstStyle>
          <a:p/>
        </p:txBody>
      </p:sp>
      <p:sp>
        <p:nvSpPr>
          <p:cNvPr id="67" name="Google Shape;67;p8"/>
          <p:cNvSpPr txBox="1"/>
          <p:nvPr>
            <p:ph type="title"/>
          </p:nvPr>
        </p:nvSpPr>
        <p:spPr>
          <a:xfrm>
            <a:off x="361975" y="988555"/>
            <a:ext cx="3860100" cy="587700"/>
          </a:xfrm>
          <a:prstGeom prst="rect">
            <a:avLst/>
          </a:prstGeom>
        </p:spPr>
        <p:txBody>
          <a:bodyPr anchorCtr="0" anchor="t" bIns="0" lIns="0" spcFirstLastPara="1" rIns="0" wrap="square" tIns="0">
            <a:spAutoFit/>
          </a:bodyPr>
          <a:lstStyle>
            <a:lvl1pPr lvl="0">
              <a:lnSpc>
                <a:spcPct val="90000"/>
              </a:lnSpc>
              <a:spcBef>
                <a:spcPts val="0"/>
              </a:spcBef>
              <a:spcAft>
                <a:spcPts val="0"/>
              </a:spcAft>
              <a:buNone/>
              <a:defRPr sz="2200">
                <a:solidFill>
                  <a:schemeClr val="dk1"/>
                </a:solidFill>
              </a:defRPr>
            </a:lvl1pPr>
            <a:lvl2pPr lvl="1">
              <a:lnSpc>
                <a:spcPct val="90000"/>
              </a:lnSpc>
              <a:spcBef>
                <a:spcPts val="0"/>
              </a:spcBef>
              <a:spcAft>
                <a:spcPts val="0"/>
              </a:spcAft>
              <a:buNone/>
              <a:defRPr sz="2200">
                <a:solidFill>
                  <a:schemeClr val="dk1"/>
                </a:solidFill>
              </a:defRPr>
            </a:lvl2pPr>
            <a:lvl3pPr lvl="2">
              <a:lnSpc>
                <a:spcPct val="90000"/>
              </a:lnSpc>
              <a:spcBef>
                <a:spcPts val="0"/>
              </a:spcBef>
              <a:spcAft>
                <a:spcPts val="0"/>
              </a:spcAft>
              <a:buNone/>
              <a:defRPr sz="2200">
                <a:solidFill>
                  <a:schemeClr val="dk1"/>
                </a:solidFill>
              </a:defRPr>
            </a:lvl3pPr>
            <a:lvl4pPr lvl="3">
              <a:lnSpc>
                <a:spcPct val="90000"/>
              </a:lnSpc>
              <a:spcBef>
                <a:spcPts val="0"/>
              </a:spcBef>
              <a:spcAft>
                <a:spcPts val="0"/>
              </a:spcAft>
              <a:buNone/>
              <a:defRPr sz="2200">
                <a:solidFill>
                  <a:schemeClr val="dk1"/>
                </a:solidFill>
              </a:defRPr>
            </a:lvl4pPr>
            <a:lvl5pPr lvl="4">
              <a:lnSpc>
                <a:spcPct val="90000"/>
              </a:lnSpc>
              <a:spcBef>
                <a:spcPts val="0"/>
              </a:spcBef>
              <a:spcAft>
                <a:spcPts val="0"/>
              </a:spcAft>
              <a:buNone/>
              <a:defRPr sz="2200">
                <a:solidFill>
                  <a:schemeClr val="dk1"/>
                </a:solidFill>
              </a:defRPr>
            </a:lvl5pPr>
            <a:lvl6pPr lvl="5">
              <a:lnSpc>
                <a:spcPct val="90000"/>
              </a:lnSpc>
              <a:spcBef>
                <a:spcPts val="0"/>
              </a:spcBef>
              <a:spcAft>
                <a:spcPts val="0"/>
              </a:spcAft>
              <a:buNone/>
              <a:defRPr sz="2200">
                <a:solidFill>
                  <a:schemeClr val="dk1"/>
                </a:solidFill>
              </a:defRPr>
            </a:lvl6pPr>
            <a:lvl7pPr lvl="6">
              <a:lnSpc>
                <a:spcPct val="90000"/>
              </a:lnSpc>
              <a:spcBef>
                <a:spcPts val="0"/>
              </a:spcBef>
              <a:spcAft>
                <a:spcPts val="0"/>
              </a:spcAft>
              <a:buNone/>
              <a:defRPr sz="2200">
                <a:solidFill>
                  <a:schemeClr val="dk1"/>
                </a:solidFill>
              </a:defRPr>
            </a:lvl7pPr>
            <a:lvl8pPr lvl="7">
              <a:lnSpc>
                <a:spcPct val="90000"/>
              </a:lnSpc>
              <a:spcBef>
                <a:spcPts val="0"/>
              </a:spcBef>
              <a:spcAft>
                <a:spcPts val="0"/>
              </a:spcAft>
              <a:buNone/>
              <a:defRPr sz="2200">
                <a:solidFill>
                  <a:schemeClr val="dk1"/>
                </a:solidFill>
              </a:defRPr>
            </a:lvl8pPr>
            <a:lvl9pPr lvl="8">
              <a:lnSpc>
                <a:spcPct val="90000"/>
              </a:lnSpc>
              <a:spcBef>
                <a:spcPts val="0"/>
              </a:spcBef>
              <a:spcAft>
                <a:spcPts val="0"/>
              </a:spcAft>
              <a:buNone/>
              <a:defRPr sz="2200">
                <a:solidFill>
                  <a:schemeClr val="dk1"/>
                </a:solidFill>
              </a:defRPr>
            </a:lvl9pPr>
          </a:lstStyle>
          <a:p/>
        </p:txBody>
      </p:sp>
      <p:sp>
        <p:nvSpPr>
          <p:cNvPr id="68" name="Google Shape;68;p8"/>
          <p:cNvSpPr txBox="1"/>
          <p:nvPr>
            <p:ph idx="8" type="subTitle"/>
          </p:nvPr>
        </p:nvSpPr>
        <p:spPr>
          <a:xfrm>
            <a:off x="361975" y="732775"/>
            <a:ext cx="3860100" cy="138600"/>
          </a:xfrm>
          <a:prstGeom prst="rect">
            <a:avLst/>
          </a:prstGeom>
        </p:spPr>
        <p:txBody>
          <a:bodyPr anchorCtr="0" anchor="b" bIns="0" lIns="0" spcFirstLastPara="1" rIns="0" wrap="square" tIns="0">
            <a:spAutoFit/>
          </a:bodyPr>
          <a:lstStyle>
            <a:lvl1pPr lvl="0">
              <a:spcBef>
                <a:spcPts val="0"/>
              </a:spcBef>
              <a:spcAft>
                <a:spcPts val="0"/>
              </a:spcAft>
              <a:buClr>
                <a:schemeClr val="dk1"/>
              </a:buClr>
              <a:buSzPts val="1000"/>
              <a:buFont typeface="DM Sans Light"/>
              <a:buNone/>
              <a:defRPr sz="1000">
                <a:solidFill>
                  <a:schemeClr val="dk1"/>
                </a:solidFill>
                <a:latin typeface="DM Sans Light"/>
                <a:ea typeface="DM Sans Light"/>
                <a:cs typeface="DM Sans Light"/>
                <a:sym typeface="DM Sans Light"/>
              </a:defRPr>
            </a:lvl1pPr>
            <a:lvl2pPr lvl="1">
              <a:spcBef>
                <a:spcPts val="0"/>
              </a:spcBef>
              <a:spcAft>
                <a:spcPts val="0"/>
              </a:spcAft>
              <a:buClr>
                <a:schemeClr val="dk1"/>
              </a:buClr>
              <a:buSzPts val="1400"/>
              <a:buNone/>
              <a:defRPr>
                <a:solidFill>
                  <a:schemeClr val="dk1"/>
                </a:solidFill>
              </a:defRPr>
            </a:lvl2pPr>
            <a:lvl3pPr lvl="2">
              <a:spcBef>
                <a:spcPts val="0"/>
              </a:spcBef>
              <a:spcAft>
                <a:spcPts val="0"/>
              </a:spcAft>
              <a:buClr>
                <a:schemeClr val="dk1"/>
              </a:buClr>
              <a:buSzPts val="1400"/>
              <a:buNone/>
              <a:defRPr>
                <a:solidFill>
                  <a:schemeClr val="dk1"/>
                </a:solidFill>
              </a:defRPr>
            </a:lvl3pPr>
            <a:lvl4pPr lvl="3">
              <a:spcBef>
                <a:spcPts val="0"/>
              </a:spcBef>
              <a:spcAft>
                <a:spcPts val="0"/>
              </a:spcAft>
              <a:buClr>
                <a:schemeClr val="dk1"/>
              </a:buClr>
              <a:buSzPts val="1400"/>
              <a:buNone/>
              <a:defRPr>
                <a:solidFill>
                  <a:schemeClr val="dk1"/>
                </a:solidFill>
              </a:defRPr>
            </a:lvl4pPr>
            <a:lvl5pPr lvl="4">
              <a:spcBef>
                <a:spcPts val="0"/>
              </a:spcBef>
              <a:spcAft>
                <a:spcPts val="0"/>
              </a:spcAft>
              <a:buClr>
                <a:schemeClr val="dk1"/>
              </a:buClr>
              <a:buSzPts val="1400"/>
              <a:buNone/>
              <a:defRPr>
                <a:solidFill>
                  <a:schemeClr val="dk1"/>
                </a:solidFill>
              </a:defRPr>
            </a:lvl5pPr>
            <a:lvl6pPr lvl="5">
              <a:spcBef>
                <a:spcPts val="0"/>
              </a:spcBef>
              <a:spcAft>
                <a:spcPts val="0"/>
              </a:spcAft>
              <a:buClr>
                <a:schemeClr val="dk1"/>
              </a:buClr>
              <a:buSzPts val="1400"/>
              <a:buNone/>
              <a:defRPr>
                <a:solidFill>
                  <a:schemeClr val="dk1"/>
                </a:solidFill>
              </a:defRPr>
            </a:lvl6pPr>
            <a:lvl7pPr lvl="6">
              <a:spcBef>
                <a:spcPts val="0"/>
              </a:spcBef>
              <a:spcAft>
                <a:spcPts val="0"/>
              </a:spcAft>
              <a:buClr>
                <a:schemeClr val="dk1"/>
              </a:buClr>
              <a:buSzPts val="1400"/>
              <a:buNone/>
              <a:defRPr>
                <a:solidFill>
                  <a:schemeClr val="dk1"/>
                </a:solidFill>
              </a:defRPr>
            </a:lvl7pPr>
            <a:lvl8pPr lvl="7">
              <a:spcBef>
                <a:spcPts val="0"/>
              </a:spcBef>
              <a:spcAft>
                <a:spcPts val="0"/>
              </a:spcAft>
              <a:buClr>
                <a:schemeClr val="dk1"/>
              </a:buClr>
              <a:buSzPts val="1400"/>
              <a:buNone/>
              <a:defRPr>
                <a:solidFill>
                  <a:schemeClr val="dk1"/>
                </a:solidFill>
              </a:defRPr>
            </a:lvl8pPr>
            <a:lvl9pPr lvl="8">
              <a:spcBef>
                <a:spcPts val="0"/>
              </a:spcBef>
              <a:spcAft>
                <a:spcPts val="0"/>
              </a:spcAft>
              <a:buClr>
                <a:schemeClr val="dk1"/>
              </a:buClr>
              <a:buSzPts val="1400"/>
              <a:buNone/>
              <a:defRPr>
                <a:solidFill>
                  <a:schemeClr val="dk1"/>
                </a:solidFill>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four big ideas">
  <p:cSld name="BLANK_1_1_1_1_1_1_1_1_1_1_1_1_1_1_1">
    <p:bg>
      <p:bgPr>
        <a:solidFill>
          <a:schemeClr val="lt1"/>
        </a:solidFill>
      </p:bgPr>
    </p:bg>
    <p:spTree>
      <p:nvGrpSpPr>
        <p:cNvPr id="69" name="Shape 69"/>
        <p:cNvGrpSpPr/>
        <p:nvPr/>
      </p:nvGrpSpPr>
      <p:grpSpPr>
        <a:xfrm>
          <a:off x="0" y="0"/>
          <a:ext cx="0" cy="0"/>
          <a:chOff x="0" y="0"/>
          <a:chExt cx="0" cy="0"/>
        </a:xfrm>
      </p:grpSpPr>
      <p:sp>
        <p:nvSpPr>
          <p:cNvPr id="70" name="Google Shape;70;p9"/>
          <p:cNvSpPr txBox="1"/>
          <p:nvPr>
            <p:ph idx="1" type="body"/>
          </p:nvPr>
        </p:nvSpPr>
        <p:spPr>
          <a:xfrm>
            <a:off x="2610420" y="2943375"/>
            <a:ext cx="1645800" cy="1608000"/>
          </a:xfrm>
          <a:prstGeom prst="rect">
            <a:avLst/>
          </a:prstGeom>
        </p:spPr>
        <p:txBody>
          <a:bodyPr anchorCtr="0" anchor="t" bIns="0" lIns="0" spcFirstLastPara="1" rIns="0" wrap="square" tIns="0">
            <a:noAutofit/>
          </a:bodyPr>
          <a:lstStyle>
            <a:lvl1pPr indent="-292100" lvl="0" marL="457200">
              <a:spcBef>
                <a:spcPts val="0"/>
              </a:spcBef>
              <a:spcAft>
                <a:spcPts val="0"/>
              </a:spcAft>
              <a:buClr>
                <a:schemeClr val="lt1"/>
              </a:buClr>
              <a:buSzPts val="1000"/>
              <a:buFont typeface="DM Sans"/>
              <a:buChar char="●"/>
              <a:defRPr sz="1000"/>
            </a:lvl1pPr>
            <a:lvl2pPr indent="-292100" lvl="1" marL="914400">
              <a:spcBef>
                <a:spcPts val="800"/>
              </a:spcBef>
              <a:spcAft>
                <a:spcPts val="0"/>
              </a:spcAft>
              <a:buClr>
                <a:schemeClr val="lt1"/>
              </a:buClr>
              <a:buSzPts val="1000"/>
              <a:buFont typeface="DM Sans"/>
              <a:buChar char="○"/>
              <a:defRPr sz="1000"/>
            </a:lvl2pPr>
            <a:lvl3pPr indent="-292100" lvl="2" marL="1371600">
              <a:spcBef>
                <a:spcPts val="800"/>
              </a:spcBef>
              <a:spcAft>
                <a:spcPts val="0"/>
              </a:spcAft>
              <a:buClr>
                <a:schemeClr val="lt1"/>
              </a:buClr>
              <a:buSzPts val="1000"/>
              <a:buFont typeface="DM Sans"/>
              <a:buChar char="■"/>
              <a:defRPr sz="1000"/>
            </a:lvl3pPr>
            <a:lvl4pPr indent="-292100" lvl="3" marL="1828800">
              <a:spcBef>
                <a:spcPts val="800"/>
              </a:spcBef>
              <a:spcAft>
                <a:spcPts val="0"/>
              </a:spcAft>
              <a:buClr>
                <a:schemeClr val="lt1"/>
              </a:buClr>
              <a:buSzPts val="1000"/>
              <a:buFont typeface="DM Sans"/>
              <a:buChar char="●"/>
              <a:defRPr sz="1000"/>
            </a:lvl4pPr>
            <a:lvl5pPr indent="-292100" lvl="4" marL="2286000">
              <a:spcBef>
                <a:spcPts val="800"/>
              </a:spcBef>
              <a:spcAft>
                <a:spcPts val="0"/>
              </a:spcAft>
              <a:buClr>
                <a:schemeClr val="lt1"/>
              </a:buClr>
              <a:buSzPts val="1000"/>
              <a:buFont typeface="DM Sans"/>
              <a:buChar char="○"/>
              <a:defRPr sz="1000"/>
            </a:lvl5pPr>
            <a:lvl6pPr indent="-292100" lvl="5" marL="2743200">
              <a:spcBef>
                <a:spcPts val="800"/>
              </a:spcBef>
              <a:spcAft>
                <a:spcPts val="0"/>
              </a:spcAft>
              <a:buClr>
                <a:schemeClr val="lt1"/>
              </a:buClr>
              <a:buSzPts val="1000"/>
              <a:buFont typeface="DM Sans"/>
              <a:buChar char="■"/>
              <a:defRPr sz="1000"/>
            </a:lvl6pPr>
            <a:lvl7pPr indent="-292100" lvl="6" marL="3200400">
              <a:spcBef>
                <a:spcPts val="800"/>
              </a:spcBef>
              <a:spcAft>
                <a:spcPts val="0"/>
              </a:spcAft>
              <a:buClr>
                <a:schemeClr val="lt1"/>
              </a:buClr>
              <a:buSzPts val="1000"/>
              <a:buFont typeface="DM Sans"/>
              <a:buChar char="●"/>
              <a:defRPr sz="1000"/>
            </a:lvl7pPr>
            <a:lvl8pPr indent="-292100" lvl="7" marL="3657600">
              <a:spcBef>
                <a:spcPts val="800"/>
              </a:spcBef>
              <a:spcAft>
                <a:spcPts val="0"/>
              </a:spcAft>
              <a:buClr>
                <a:schemeClr val="lt1"/>
              </a:buClr>
              <a:buSzPts val="1000"/>
              <a:buFont typeface="DM Sans"/>
              <a:buChar char="○"/>
              <a:defRPr sz="1000"/>
            </a:lvl8pPr>
            <a:lvl9pPr indent="-292100" lvl="8" marL="4114800">
              <a:spcBef>
                <a:spcPts val="800"/>
              </a:spcBef>
              <a:spcAft>
                <a:spcPts val="800"/>
              </a:spcAft>
              <a:buClr>
                <a:schemeClr val="lt1"/>
              </a:buClr>
              <a:buSzPts val="1000"/>
              <a:buFont typeface="DM Sans"/>
              <a:buChar char="■"/>
              <a:defRPr sz="1000"/>
            </a:lvl9pPr>
          </a:lstStyle>
          <a:p/>
        </p:txBody>
      </p:sp>
      <p:sp>
        <p:nvSpPr>
          <p:cNvPr id="71" name="Google Shape;71;p9"/>
          <p:cNvSpPr txBox="1"/>
          <p:nvPr>
            <p:ph idx="2" type="subTitle"/>
          </p:nvPr>
        </p:nvSpPr>
        <p:spPr>
          <a:xfrm>
            <a:off x="2610418" y="2169054"/>
            <a:ext cx="1645800" cy="452700"/>
          </a:xfrm>
          <a:prstGeom prst="rect">
            <a:avLst/>
          </a:prstGeom>
        </p:spPr>
        <p:txBody>
          <a:bodyPr anchorCtr="0" anchor="t" bIns="0" lIns="0" spcFirstLastPara="1" rIns="0" wrap="square" tIns="0">
            <a:noAutofit/>
          </a:bodyPr>
          <a:lstStyle>
            <a:lvl1pPr lvl="0">
              <a:spcBef>
                <a:spcPts val="0"/>
              </a:spcBef>
              <a:spcAft>
                <a:spcPts val="0"/>
              </a:spcAft>
              <a:buSzPts val="1400"/>
              <a:buNone/>
              <a:defRPr/>
            </a:lvl1pPr>
            <a:lvl2pPr lvl="1">
              <a:spcBef>
                <a:spcPts val="0"/>
              </a:spcBef>
              <a:spcAft>
                <a:spcPts val="0"/>
              </a:spcAft>
              <a:buSzPts val="1600"/>
              <a:buFont typeface="DM Sans Light"/>
              <a:buNone/>
              <a:defRPr sz="1600">
                <a:latin typeface="DM Sans Light"/>
                <a:ea typeface="DM Sans Light"/>
                <a:cs typeface="DM Sans Light"/>
                <a:sym typeface="DM Sans Light"/>
              </a:defRPr>
            </a:lvl2pPr>
            <a:lvl3pPr lvl="2">
              <a:spcBef>
                <a:spcPts val="0"/>
              </a:spcBef>
              <a:spcAft>
                <a:spcPts val="0"/>
              </a:spcAft>
              <a:buSzPts val="1600"/>
              <a:buFont typeface="DM Sans Light"/>
              <a:buNone/>
              <a:defRPr sz="1600">
                <a:latin typeface="DM Sans Light"/>
                <a:ea typeface="DM Sans Light"/>
                <a:cs typeface="DM Sans Light"/>
                <a:sym typeface="DM Sans Light"/>
              </a:defRPr>
            </a:lvl3pPr>
            <a:lvl4pPr lvl="3">
              <a:spcBef>
                <a:spcPts val="0"/>
              </a:spcBef>
              <a:spcAft>
                <a:spcPts val="0"/>
              </a:spcAft>
              <a:buSzPts val="1600"/>
              <a:buFont typeface="DM Sans Light"/>
              <a:buNone/>
              <a:defRPr sz="1600">
                <a:latin typeface="DM Sans Light"/>
                <a:ea typeface="DM Sans Light"/>
                <a:cs typeface="DM Sans Light"/>
                <a:sym typeface="DM Sans Light"/>
              </a:defRPr>
            </a:lvl4pPr>
            <a:lvl5pPr lvl="4">
              <a:spcBef>
                <a:spcPts val="0"/>
              </a:spcBef>
              <a:spcAft>
                <a:spcPts val="0"/>
              </a:spcAft>
              <a:buSzPts val="1600"/>
              <a:buFont typeface="DM Sans Light"/>
              <a:buNone/>
              <a:defRPr sz="1600">
                <a:latin typeface="DM Sans Light"/>
                <a:ea typeface="DM Sans Light"/>
                <a:cs typeface="DM Sans Light"/>
                <a:sym typeface="DM Sans Light"/>
              </a:defRPr>
            </a:lvl5pPr>
            <a:lvl6pPr lvl="5">
              <a:spcBef>
                <a:spcPts val="0"/>
              </a:spcBef>
              <a:spcAft>
                <a:spcPts val="0"/>
              </a:spcAft>
              <a:buSzPts val="1600"/>
              <a:buFont typeface="DM Sans Light"/>
              <a:buNone/>
              <a:defRPr sz="1600">
                <a:latin typeface="DM Sans Light"/>
                <a:ea typeface="DM Sans Light"/>
                <a:cs typeface="DM Sans Light"/>
                <a:sym typeface="DM Sans Light"/>
              </a:defRPr>
            </a:lvl6pPr>
            <a:lvl7pPr lvl="6">
              <a:spcBef>
                <a:spcPts val="0"/>
              </a:spcBef>
              <a:spcAft>
                <a:spcPts val="0"/>
              </a:spcAft>
              <a:buSzPts val="1600"/>
              <a:buFont typeface="DM Sans Light"/>
              <a:buNone/>
              <a:defRPr sz="1600">
                <a:latin typeface="DM Sans Light"/>
                <a:ea typeface="DM Sans Light"/>
                <a:cs typeface="DM Sans Light"/>
                <a:sym typeface="DM Sans Light"/>
              </a:defRPr>
            </a:lvl7pPr>
            <a:lvl8pPr lvl="7">
              <a:spcBef>
                <a:spcPts val="0"/>
              </a:spcBef>
              <a:spcAft>
                <a:spcPts val="0"/>
              </a:spcAft>
              <a:buSzPts val="1600"/>
              <a:buFont typeface="DM Sans Light"/>
              <a:buNone/>
              <a:defRPr sz="1600">
                <a:latin typeface="DM Sans Light"/>
                <a:ea typeface="DM Sans Light"/>
                <a:cs typeface="DM Sans Light"/>
                <a:sym typeface="DM Sans Light"/>
              </a:defRPr>
            </a:lvl8pPr>
            <a:lvl9pPr lvl="8">
              <a:spcBef>
                <a:spcPts val="0"/>
              </a:spcBef>
              <a:spcAft>
                <a:spcPts val="0"/>
              </a:spcAft>
              <a:buSzPts val="1600"/>
              <a:buFont typeface="DM Sans Light"/>
              <a:buNone/>
              <a:defRPr sz="1600">
                <a:latin typeface="DM Sans Light"/>
                <a:ea typeface="DM Sans Light"/>
                <a:cs typeface="DM Sans Light"/>
                <a:sym typeface="DM Sans Light"/>
              </a:defRPr>
            </a:lvl9pPr>
          </a:lstStyle>
          <a:p/>
        </p:txBody>
      </p:sp>
      <p:sp>
        <p:nvSpPr>
          <p:cNvPr id="72" name="Google Shape;72;p9"/>
          <p:cNvSpPr txBox="1"/>
          <p:nvPr>
            <p:ph idx="12" type="sldNum"/>
          </p:nvPr>
        </p:nvSpPr>
        <p:spPr>
          <a:xfrm>
            <a:off x="8227975" y="217725"/>
            <a:ext cx="548700" cy="234000"/>
          </a:xfrm>
          <a:prstGeom prst="rect">
            <a:avLst/>
          </a:prstGeom>
          <a:noFill/>
          <a:ln>
            <a:noFill/>
          </a:ln>
        </p:spPr>
        <p:txBody>
          <a:bodyPr anchorCtr="0" anchor="ctr" bIns="91425" lIns="0" spcFirstLastPara="1" rIns="0" wrap="square" tIns="91425">
            <a:noAutofit/>
          </a:bodyPr>
          <a:lstStyle>
            <a:lvl1pPr lvl="0" algn="r">
              <a:buNone/>
              <a:defRPr sz="700">
                <a:solidFill>
                  <a:schemeClr val="dk1"/>
                </a:solidFill>
                <a:latin typeface="DM Sans"/>
                <a:ea typeface="DM Sans"/>
                <a:cs typeface="DM Sans"/>
                <a:sym typeface="DM Sans"/>
              </a:defRPr>
            </a:lvl1pPr>
            <a:lvl2pPr lvl="1" algn="r">
              <a:buNone/>
              <a:defRPr sz="700">
                <a:solidFill>
                  <a:schemeClr val="dk1"/>
                </a:solidFill>
                <a:latin typeface="DM Sans"/>
                <a:ea typeface="DM Sans"/>
                <a:cs typeface="DM Sans"/>
                <a:sym typeface="DM Sans"/>
              </a:defRPr>
            </a:lvl2pPr>
            <a:lvl3pPr lvl="2" algn="r">
              <a:buNone/>
              <a:defRPr sz="700">
                <a:solidFill>
                  <a:schemeClr val="dk1"/>
                </a:solidFill>
                <a:latin typeface="DM Sans"/>
                <a:ea typeface="DM Sans"/>
                <a:cs typeface="DM Sans"/>
                <a:sym typeface="DM Sans"/>
              </a:defRPr>
            </a:lvl3pPr>
            <a:lvl4pPr lvl="3" algn="r">
              <a:buNone/>
              <a:defRPr sz="700">
                <a:solidFill>
                  <a:schemeClr val="dk1"/>
                </a:solidFill>
                <a:latin typeface="DM Sans"/>
                <a:ea typeface="DM Sans"/>
                <a:cs typeface="DM Sans"/>
                <a:sym typeface="DM Sans"/>
              </a:defRPr>
            </a:lvl4pPr>
            <a:lvl5pPr lvl="4" algn="r">
              <a:buNone/>
              <a:defRPr sz="700">
                <a:solidFill>
                  <a:schemeClr val="dk1"/>
                </a:solidFill>
                <a:latin typeface="DM Sans"/>
                <a:ea typeface="DM Sans"/>
                <a:cs typeface="DM Sans"/>
                <a:sym typeface="DM Sans"/>
              </a:defRPr>
            </a:lvl5pPr>
            <a:lvl6pPr lvl="5" algn="r">
              <a:buNone/>
              <a:defRPr sz="700">
                <a:solidFill>
                  <a:schemeClr val="dk1"/>
                </a:solidFill>
                <a:latin typeface="DM Sans"/>
                <a:ea typeface="DM Sans"/>
                <a:cs typeface="DM Sans"/>
                <a:sym typeface="DM Sans"/>
              </a:defRPr>
            </a:lvl6pPr>
            <a:lvl7pPr lvl="6" algn="r">
              <a:buNone/>
              <a:defRPr sz="700">
                <a:solidFill>
                  <a:schemeClr val="dk1"/>
                </a:solidFill>
                <a:latin typeface="DM Sans"/>
                <a:ea typeface="DM Sans"/>
                <a:cs typeface="DM Sans"/>
                <a:sym typeface="DM Sans"/>
              </a:defRPr>
            </a:lvl7pPr>
            <a:lvl8pPr lvl="7" algn="r">
              <a:buNone/>
              <a:defRPr sz="700">
                <a:solidFill>
                  <a:schemeClr val="dk1"/>
                </a:solidFill>
                <a:latin typeface="DM Sans"/>
                <a:ea typeface="DM Sans"/>
                <a:cs typeface="DM Sans"/>
                <a:sym typeface="DM Sans"/>
              </a:defRPr>
            </a:lvl8pPr>
            <a:lvl9pPr lvl="8" algn="r">
              <a:buNone/>
              <a:defRPr sz="700">
                <a:solidFill>
                  <a:schemeClr val="dk1"/>
                </a:solidFill>
                <a:latin typeface="DM Sans"/>
                <a:ea typeface="DM Sans"/>
                <a:cs typeface="DM Sans"/>
                <a:sym typeface="DM Sans"/>
              </a:defRPr>
            </a:lvl9pPr>
          </a:lstStyle>
          <a:p>
            <a:pPr indent="0" lvl="0" marL="0" rtl="0" algn="r">
              <a:spcBef>
                <a:spcPts val="0"/>
              </a:spcBef>
              <a:spcAft>
                <a:spcPts val="0"/>
              </a:spcAft>
              <a:buNone/>
            </a:pPr>
            <a:fld id="{00000000-1234-1234-1234-123412341234}" type="slidenum">
              <a:rPr lang="en"/>
              <a:t>‹#›</a:t>
            </a:fld>
            <a:endParaRPr/>
          </a:p>
        </p:txBody>
      </p:sp>
      <p:sp>
        <p:nvSpPr>
          <p:cNvPr id="73" name="Google Shape;73;p9"/>
          <p:cNvSpPr txBox="1"/>
          <p:nvPr>
            <p:ph idx="3" type="subTitle"/>
          </p:nvPr>
        </p:nvSpPr>
        <p:spPr>
          <a:xfrm>
            <a:off x="361975" y="217725"/>
            <a:ext cx="4163100" cy="237600"/>
          </a:xfrm>
          <a:prstGeom prst="rect">
            <a:avLst/>
          </a:prstGeom>
        </p:spPr>
        <p:txBody>
          <a:bodyPr anchorCtr="0" anchor="ctr" bIns="0" lIns="0" spcFirstLastPara="1" rIns="0" wrap="square" tIns="0">
            <a:noAutofit/>
          </a:bodyPr>
          <a:lstStyle>
            <a:lvl1pPr lvl="0">
              <a:spcBef>
                <a:spcPts val="0"/>
              </a:spcBef>
              <a:spcAft>
                <a:spcPts val="0"/>
              </a:spcAft>
              <a:buClr>
                <a:schemeClr val="dk1"/>
              </a:buClr>
              <a:buSzPts val="700"/>
              <a:buFont typeface="DM Sans"/>
              <a:buNone/>
              <a:defRPr sz="700">
                <a:solidFill>
                  <a:schemeClr val="dk1"/>
                </a:solidFill>
                <a:latin typeface="DM Sans"/>
                <a:ea typeface="DM Sans"/>
                <a:cs typeface="DM Sans"/>
                <a:sym typeface="DM Sans"/>
              </a:defRPr>
            </a:lvl1pPr>
            <a:lvl2pPr lvl="1">
              <a:spcBef>
                <a:spcPts val="0"/>
              </a:spcBef>
              <a:spcAft>
                <a:spcPts val="0"/>
              </a:spcAft>
              <a:buClr>
                <a:schemeClr val="dk1"/>
              </a:buClr>
              <a:buSzPts val="1400"/>
              <a:buNone/>
              <a:defRPr>
                <a:solidFill>
                  <a:schemeClr val="dk1"/>
                </a:solidFill>
              </a:defRPr>
            </a:lvl2pPr>
            <a:lvl3pPr lvl="2">
              <a:spcBef>
                <a:spcPts val="0"/>
              </a:spcBef>
              <a:spcAft>
                <a:spcPts val="0"/>
              </a:spcAft>
              <a:buClr>
                <a:schemeClr val="dk1"/>
              </a:buClr>
              <a:buSzPts val="1400"/>
              <a:buNone/>
              <a:defRPr>
                <a:solidFill>
                  <a:schemeClr val="dk1"/>
                </a:solidFill>
              </a:defRPr>
            </a:lvl3pPr>
            <a:lvl4pPr lvl="3">
              <a:spcBef>
                <a:spcPts val="0"/>
              </a:spcBef>
              <a:spcAft>
                <a:spcPts val="0"/>
              </a:spcAft>
              <a:buClr>
                <a:schemeClr val="dk1"/>
              </a:buClr>
              <a:buSzPts val="1400"/>
              <a:buNone/>
              <a:defRPr>
                <a:solidFill>
                  <a:schemeClr val="dk1"/>
                </a:solidFill>
              </a:defRPr>
            </a:lvl4pPr>
            <a:lvl5pPr lvl="4">
              <a:spcBef>
                <a:spcPts val="0"/>
              </a:spcBef>
              <a:spcAft>
                <a:spcPts val="0"/>
              </a:spcAft>
              <a:buClr>
                <a:schemeClr val="dk1"/>
              </a:buClr>
              <a:buSzPts val="1400"/>
              <a:buNone/>
              <a:defRPr>
                <a:solidFill>
                  <a:schemeClr val="dk1"/>
                </a:solidFill>
              </a:defRPr>
            </a:lvl5pPr>
            <a:lvl6pPr lvl="5">
              <a:spcBef>
                <a:spcPts val="0"/>
              </a:spcBef>
              <a:spcAft>
                <a:spcPts val="0"/>
              </a:spcAft>
              <a:buClr>
                <a:schemeClr val="dk1"/>
              </a:buClr>
              <a:buSzPts val="1400"/>
              <a:buNone/>
              <a:defRPr>
                <a:solidFill>
                  <a:schemeClr val="dk1"/>
                </a:solidFill>
              </a:defRPr>
            </a:lvl6pPr>
            <a:lvl7pPr lvl="6">
              <a:spcBef>
                <a:spcPts val="0"/>
              </a:spcBef>
              <a:spcAft>
                <a:spcPts val="0"/>
              </a:spcAft>
              <a:buClr>
                <a:schemeClr val="dk1"/>
              </a:buClr>
              <a:buSzPts val="1400"/>
              <a:buNone/>
              <a:defRPr>
                <a:solidFill>
                  <a:schemeClr val="dk1"/>
                </a:solidFill>
              </a:defRPr>
            </a:lvl7pPr>
            <a:lvl8pPr lvl="7">
              <a:spcBef>
                <a:spcPts val="0"/>
              </a:spcBef>
              <a:spcAft>
                <a:spcPts val="0"/>
              </a:spcAft>
              <a:buClr>
                <a:schemeClr val="dk1"/>
              </a:buClr>
              <a:buSzPts val="1400"/>
              <a:buNone/>
              <a:defRPr>
                <a:solidFill>
                  <a:schemeClr val="dk1"/>
                </a:solidFill>
              </a:defRPr>
            </a:lvl8pPr>
            <a:lvl9pPr lvl="8">
              <a:spcBef>
                <a:spcPts val="0"/>
              </a:spcBef>
              <a:spcAft>
                <a:spcPts val="0"/>
              </a:spcAft>
              <a:buClr>
                <a:schemeClr val="dk1"/>
              </a:buClr>
              <a:buSzPts val="1400"/>
              <a:buNone/>
              <a:defRPr>
                <a:solidFill>
                  <a:schemeClr val="dk1"/>
                </a:solidFill>
              </a:defRPr>
            </a:lvl9pPr>
          </a:lstStyle>
          <a:p/>
        </p:txBody>
      </p:sp>
      <p:sp>
        <p:nvSpPr>
          <p:cNvPr id="74" name="Google Shape;74;p9"/>
          <p:cNvSpPr txBox="1"/>
          <p:nvPr>
            <p:ph idx="4" type="body"/>
          </p:nvPr>
        </p:nvSpPr>
        <p:spPr>
          <a:xfrm>
            <a:off x="4889772" y="2943375"/>
            <a:ext cx="1645800" cy="1608000"/>
          </a:xfrm>
          <a:prstGeom prst="rect">
            <a:avLst/>
          </a:prstGeom>
        </p:spPr>
        <p:txBody>
          <a:bodyPr anchorCtr="0" anchor="t" bIns="0" lIns="0" spcFirstLastPara="1" rIns="0" wrap="square" tIns="0">
            <a:noAutofit/>
          </a:bodyPr>
          <a:lstStyle>
            <a:lvl1pPr indent="-292100" lvl="0" marL="457200">
              <a:lnSpc>
                <a:spcPct val="100000"/>
              </a:lnSpc>
              <a:spcBef>
                <a:spcPts val="0"/>
              </a:spcBef>
              <a:spcAft>
                <a:spcPts val="0"/>
              </a:spcAft>
              <a:buClr>
                <a:schemeClr val="dk1"/>
              </a:buClr>
              <a:buSzPts val="1000"/>
              <a:buFont typeface="DM Sans"/>
              <a:buChar char="●"/>
              <a:defRPr sz="1000">
                <a:solidFill>
                  <a:schemeClr val="dk1"/>
                </a:solidFill>
              </a:defRPr>
            </a:lvl1pPr>
            <a:lvl2pPr indent="-292100" lvl="1" marL="914400">
              <a:lnSpc>
                <a:spcPct val="100000"/>
              </a:lnSpc>
              <a:spcBef>
                <a:spcPts val="800"/>
              </a:spcBef>
              <a:spcAft>
                <a:spcPts val="0"/>
              </a:spcAft>
              <a:buClr>
                <a:schemeClr val="dk1"/>
              </a:buClr>
              <a:buSzPts val="1000"/>
              <a:buFont typeface="DM Sans"/>
              <a:buChar char="○"/>
              <a:defRPr sz="1000">
                <a:solidFill>
                  <a:schemeClr val="dk1"/>
                </a:solidFill>
              </a:defRPr>
            </a:lvl2pPr>
            <a:lvl3pPr indent="-292100" lvl="2" marL="1371600">
              <a:lnSpc>
                <a:spcPct val="100000"/>
              </a:lnSpc>
              <a:spcBef>
                <a:spcPts val="800"/>
              </a:spcBef>
              <a:spcAft>
                <a:spcPts val="0"/>
              </a:spcAft>
              <a:buClr>
                <a:schemeClr val="dk1"/>
              </a:buClr>
              <a:buSzPts val="1000"/>
              <a:buFont typeface="DM Sans"/>
              <a:buChar char="■"/>
              <a:defRPr sz="1000">
                <a:solidFill>
                  <a:schemeClr val="dk1"/>
                </a:solidFill>
              </a:defRPr>
            </a:lvl3pPr>
            <a:lvl4pPr indent="-292100" lvl="3" marL="1828800">
              <a:lnSpc>
                <a:spcPct val="100000"/>
              </a:lnSpc>
              <a:spcBef>
                <a:spcPts val="800"/>
              </a:spcBef>
              <a:spcAft>
                <a:spcPts val="0"/>
              </a:spcAft>
              <a:buClr>
                <a:schemeClr val="dk1"/>
              </a:buClr>
              <a:buSzPts val="1000"/>
              <a:buFont typeface="DM Sans"/>
              <a:buChar char="●"/>
              <a:defRPr sz="1000">
                <a:solidFill>
                  <a:schemeClr val="dk1"/>
                </a:solidFill>
              </a:defRPr>
            </a:lvl4pPr>
            <a:lvl5pPr indent="-292100" lvl="4" marL="2286000">
              <a:lnSpc>
                <a:spcPct val="100000"/>
              </a:lnSpc>
              <a:spcBef>
                <a:spcPts val="800"/>
              </a:spcBef>
              <a:spcAft>
                <a:spcPts val="0"/>
              </a:spcAft>
              <a:buClr>
                <a:schemeClr val="dk1"/>
              </a:buClr>
              <a:buSzPts val="1000"/>
              <a:buFont typeface="DM Sans"/>
              <a:buChar char="○"/>
              <a:defRPr sz="1000">
                <a:solidFill>
                  <a:schemeClr val="dk1"/>
                </a:solidFill>
              </a:defRPr>
            </a:lvl5pPr>
            <a:lvl6pPr indent="-292100" lvl="5" marL="2743200">
              <a:lnSpc>
                <a:spcPct val="100000"/>
              </a:lnSpc>
              <a:spcBef>
                <a:spcPts val="800"/>
              </a:spcBef>
              <a:spcAft>
                <a:spcPts val="0"/>
              </a:spcAft>
              <a:buClr>
                <a:schemeClr val="dk1"/>
              </a:buClr>
              <a:buSzPts val="1000"/>
              <a:buFont typeface="DM Sans"/>
              <a:buChar char="■"/>
              <a:defRPr sz="1000">
                <a:solidFill>
                  <a:schemeClr val="dk1"/>
                </a:solidFill>
              </a:defRPr>
            </a:lvl6pPr>
            <a:lvl7pPr indent="-292100" lvl="6" marL="3200400">
              <a:lnSpc>
                <a:spcPct val="100000"/>
              </a:lnSpc>
              <a:spcBef>
                <a:spcPts val="800"/>
              </a:spcBef>
              <a:spcAft>
                <a:spcPts val="0"/>
              </a:spcAft>
              <a:buClr>
                <a:schemeClr val="dk1"/>
              </a:buClr>
              <a:buSzPts val="1000"/>
              <a:buFont typeface="DM Sans"/>
              <a:buChar char="●"/>
              <a:defRPr sz="1000">
                <a:solidFill>
                  <a:schemeClr val="dk1"/>
                </a:solidFill>
              </a:defRPr>
            </a:lvl7pPr>
            <a:lvl8pPr indent="-292100" lvl="7" marL="3657600">
              <a:lnSpc>
                <a:spcPct val="100000"/>
              </a:lnSpc>
              <a:spcBef>
                <a:spcPts val="800"/>
              </a:spcBef>
              <a:spcAft>
                <a:spcPts val="0"/>
              </a:spcAft>
              <a:buClr>
                <a:schemeClr val="dk1"/>
              </a:buClr>
              <a:buSzPts val="1000"/>
              <a:buFont typeface="DM Sans"/>
              <a:buChar char="○"/>
              <a:defRPr sz="1000">
                <a:solidFill>
                  <a:schemeClr val="dk1"/>
                </a:solidFill>
              </a:defRPr>
            </a:lvl8pPr>
            <a:lvl9pPr indent="-292100" lvl="8" marL="4114800">
              <a:lnSpc>
                <a:spcPct val="100000"/>
              </a:lnSpc>
              <a:spcBef>
                <a:spcPts val="800"/>
              </a:spcBef>
              <a:spcAft>
                <a:spcPts val="800"/>
              </a:spcAft>
              <a:buClr>
                <a:schemeClr val="dk1"/>
              </a:buClr>
              <a:buSzPts val="1000"/>
              <a:buFont typeface="DM Sans"/>
              <a:buChar char="■"/>
              <a:defRPr sz="1000">
                <a:solidFill>
                  <a:schemeClr val="dk1"/>
                </a:solidFill>
              </a:defRPr>
            </a:lvl9pPr>
          </a:lstStyle>
          <a:p/>
        </p:txBody>
      </p:sp>
      <p:sp>
        <p:nvSpPr>
          <p:cNvPr id="75" name="Google Shape;75;p9"/>
          <p:cNvSpPr txBox="1"/>
          <p:nvPr>
            <p:ph idx="5" type="subTitle"/>
          </p:nvPr>
        </p:nvSpPr>
        <p:spPr>
          <a:xfrm>
            <a:off x="4889774" y="2169054"/>
            <a:ext cx="1645800" cy="452700"/>
          </a:xfrm>
          <a:prstGeom prst="rect">
            <a:avLst/>
          </a:prstGeom>
        </p:spPr>
        <p:txBody>
          <a:bodyPr anchorCtr="0" anchor="t" bIns="0" lIns="0" spcFirstLastPara="1" rIns="0" wrap="square" tIns="0">
            <a:noAutofit/>
          </a:bodyPr>
          <a:lstStyle>
            <a:lvl1pPr lvl="0">
              <a:spcBef>
                <a:spcPts val="0"/>
              </a:spcBef>
              <a:spcAft>
                <a:spcPts val="0"/>
              </a:spcAft>
              <a:buClr>
                <a:schemeClr val="dk1"/>
              </a:buClr>
              <a:buSzPts val="1400"/>
              <a:buNone/>
              <a:defRPr>
                <a:solidFill>
                  <a:schemeClr val="dk1"/>
                </a:solidFill>
              </a:defRPr>
            </a:lvl1pPr>
            <a:lvl2pPr lvl="1">
              <a:spcBef>
                <a:spcPts val="0"/>
              </a:spcBef>
              <a:spcAft>
                <a:spcPts val="0"/>
              </a:spcAft>
              <a:buClr>
                <a:schemeClr val="dk1"/>
              </a:buClr>
              <a:buSzPts val="1600"/>
              <a:buFont typeface="DM Sans Light"/>
              <a:buNone/>
              <a:defRPr sz="1600">
                <a:solidFill>
                  <a:schemeClr val="dk1"/>
                </a:solidFill>
                <a:latin typeface="DM Sans Light"/>
                <a:ea typeface="DM Sans Light"/>
                <a:cs typeface="DM Sans Light"/>
                <a:sym typeface="DM Sans Light"/>
              </a:defRPr>
            </a:lvl2pPr>
            <a:lvl3pPr lvl="2">
              <a:spcBef>
                <a:spcPts val="0"/>
              </a:spcBef>
              <a:spcAft>
                <a:spcPts val="0"/>
              </a:spcAft>
              <a:buClr>
                <a:schemeClr val="dk1"/>
              </a:buClr>
              <a:buSzPts val="1600"/>
              <a:buFont typeface="DM Sans Light"/>
              <a:buNone/>
              <a:defRPr sz="1600">
                <a:solidFill>
                  <a:schemeClr val="dk1"/>
                </a:solidFill>
                <a:latin typeface="DM Sans Light"/>
                <a:ea typeface="DM Sans Light"/>
                <a:cs typeface="DM Sans Light"/>
                <a:sym typeface="DM Sans Light"/>
              </a:defRPr>
            </a:lvl3pPr>
            <a:lvl4pPr lvl="3">
              <a:spcBef>
                <a:spcPts val="0"/>
              </a:spcBef>
              <a:spcAft>
                <a:spcPts val="0"/>
              </a:spcAft>
              <a:buClr>
                <a:schemeClr val="dk1"/>
              </a:buClr>
              <a:buSzPts val="1600"/>
              <a:buFont typeface="DM Sans Light"/>
              <a:buNone/>
              <a:defRPr sz="1600">
                <a:solidFill>
                  <a:schemeClr val="dk1"/>
                </a:solidFill>
                <a:latin typeface="DM Sans Light"/>
                <a:ea typeface="DM Sans Light"/>
                <a:cs typeface="DM Sans Light"/>
                <a:sym typeface="DM Sans Light"/>
              </a:defRPr>
            </a:lvl4pPr>
            <a:lvl5pPr lvl="4">
              <a:spcBef>
                <a:spcPts val="0"/>
              </a:spcBef>
              <a:spcAft>
                <a:spcPts val="0"/>
              </a:spcAft>
              <a:buClr>
                <a:schemeClr val="dk1"/>
              </a:buClr>
              <a:buSzPts val="1600"/>
              <a:buFont typeface="DM Sans Light"/>
              <a:buNone/>
              <a:defRPr sz="1600">
                <a:solidFill>
                  <a:schemeClr val="dk1"/>
                </a:solidFill>
                <a:latin typeface="DM Sans Light"/>
                <a:ea typeface="DM Sans Light"/>
                <a:cs typeface="DM Sans Light"/>
                <a:sym typeface="DM Sans Light"/>
              </a:defRPr>
            </a:lvl5pPr>
            <a:lvl6pPr lvl="5">
              <a:spcBef>
                <a:spcPts val="0"/>
              </a:spcBef>
              <a:spcAft>
                <a:spcPts val="0"/>
              </a:spcAft>
              <a:buClr>
                <a:schemeClr val="dk1"/>
              </a:buClr>
              <a:buSzPts val="1600"/>
              <a:buFont typeface="DM Sans Light"/>
              <a:buNone/>
              <a:defRPr sz="1600">
                <a:solidFill>
                  <a:schemeClr val="dk1"/>
                </a:solidFill>
                <a:latin typeface="DM Sans Light"/>
                <a:ea typeface="DM Sans Light"/>
                <a:cs typeface="DM Sans Light"/>
                <a:sym typeface="DM Sans Light"/>
              </a:defRPr>
            </a:lvl6pPr>
            <a:lvl7pPr lvl="6">
              <a:spcBef>
                <a:spcPts val="0"/>
              </a:spcBef>
              <a:spcAft>
                <a:spcPts val="0"/>
              </a:spcAft>
              <a:buClr>
                <a:schemeClr val="dk1"/>
              </a:buClr>
              <a:buSzPts val="1600"/>
              <a:buFont typeface="DM Sans Light"/>
              <a:buNone/>
              <a:defRPr sz="1600">
                <a:solidFill>
                  <a:schemeClr val="dk1"/>
                </a:solidFill>
                <a:latin typeface="DM Sans Light"/>
                <a:ea typeface="DM Sans Light"/>
                <a:cs typeface="DM Sans Light"/>
                <a:sym typeface="DM Sans Light"/>
              </a:defRPr>
            </a:lvl7pPr>
            <a:lvl8pPr lvl="7">
              <a:spcBef>
                <a:spcPts val="0"/>
              </a:spcBef>
              <a:spcAft>
                <a:spcPts val="0"/>
              </a:spcAft>
              <a:buClr>
                <a:schemeClr val="dk1"/>
              </a:buClr>
              <a:buSzPts val="1600"/>
              <a:buFont typeface="DM Sans Light"/>
              <a:buNone/>
              <a:defRPr sz="1600">
                <a:solidFill>
                  <a:schemeClr val="dk1"/>
                </a:solidFill>
                <a:latin typeface="DM Sans Light"/>
                <a:ea typeface="DM Sans Light"/>
                <a:cs typeface="DM Sans Light"/>
                <a:sym typeface="DM Sans Light"/>
              </a:defRPr>
            </a:lvl8pPr>
            <a:lvl9pPr lvl="8">
              <a:spcBef>
                <a:spcPts val="0"/>
              </a:spcBef>
              <a:spcAft>
                <a:spcPts val="0"/>
              </a:spcAft>
              <a:buClr>
                <a:schemeClr val="dk1"/>
              </a:buClr>
              <a:buSzPts val="1600"/>
              <a:buFont typeface="DM Sans Light"/>
              <a:buNone/>
              <a:defRPr sz="1600">
                <a:solidFill>
                  <a:schemeClr val="dk1"/>
                </a:solidFill>
                <a:latin typeface="DM Sans Light"/>
                <a:ea typeface="DM Sans Light"/>
                <a:cs typeface="DM Sans Light"/>
                <a:sym typeface="DM Sans Light"/>
              </a:defRPr>
            </a:lvl9pPr>
          </a:lstStyle>
          <a:p/>
        </p:txBody>
      </p:sp>
      <p:sp>
        <p:nvSpPr>
          <p:cNvPr id="76" name="Google Shape;76;p9"/>
          <p:cNvSpPr txBox="1"/>
          <p:nvPr>
            <p:ph idx="6" type="body"/>
          </p:nvPr>
        </p:nvSpPr>
        <p:spPr>
          <a:xfrm>
            <a:off x="7130875" y="2943375"/>
            <a:ext cx="1645800" cy="1608000"/>
          </a:xfrm>
          <a:prstGeom prst="rect">
            <a:avLst/>
          </a:prstGeom>
        </p:spPr>
        <p:txBody>
          <a:bodyPr anchorCtr="0" anchor="t" bIns="0" lIns="0" spcFirstLastPara="1" rIns="0" wrap="square" tIns="0">
            <a:noAutofit/>
          </a:bodyPr>
          <a:lstStyle>
            <a:lvl1pPr indent="-292100" lvl="0" marL="457200">
              <a:spcBef>
                <a:spcPts val="0"/>
              </a:spcBef>
              <a:spcAft>
                <a:spcPts val="0"/>
              </a:spcAft>
              <a:buClr>
                <a:schemeClr val="lt1"/>
              </a:buClr>
              <a:buSzPts val="1000"/>
              <a:buFont typeface="DM Sans"/>
              <a:buChar char="●"/>
              <a:defRPr sz="1000"/>
            </a:lvl1pPr>
            <a:lvl2pPr indent="-292100" lvl="1" marL="914400">
              <a:spcBef>
                <a:spcPts val="800"/>
              </a:spcBef>
              <a:spcAft>
                <a:spcPts val="0"/>
              </a:spcAft>
              <a:buClr>
                <a:schemeClr val="lt1"/>
              </a:buClr>
              <a:buSzPts val="1000"/>
              <a:buFont typeface="DM Sans"/>
              <a:buChar char="○"/>
              <a:defRPr sz="1000"/>
            </a:lvl2pPr>
            <a:lvl3pPr indent="-292100" lvl="2" marL="1371600">
              <a:spcBef>
                <a:spcPts val="800"/>
              </a:spcBef>
              <a:spcAft>
                <a:spcPts val="0"/>
              </a:spcAft>
              <a:buClr>
                <a:schemeClr val="lt1"/>
              </a:buClr>
              <a:buSzPts val="1000"/>
              <a:buFont typeface="DM Sans"/>
              <a:buChar char="■"/>
              <a:defRPr sz="1000"/>
            </a:lvl3pPr>
            <a:lvl4pPr indent="-292100" lvl="3" marL="1828800">
              <a:spcBef>
                <a:spcPts val="800"/>
              </a:spcBef>
              <a:spcAft>
                <a:spcPts val="0"/>
              </a:spcAft>
              <a:buClr>
                <a:schemeClr val="lt1"/>
              </a:buClr>
              <a:buSzPts val="1000"/>
              <a:buFont typeface="DM Sans"/>
              <a:buChar char="●"/>
              <a:defRPr sz="1000"/>
            </a:lvl4pPr>
            <a:lvl5pPr indent="-292100" lvl="4" marL="2286000">
              <a:spcBef>
                <a:spcPts val="800"/>
              </a:spcBef>
              <a:spcAft>
                <a:spcPts val="0"/>
              </a:spcAft>
              <a:buClr>
                <a:schemeClr val="lt1"/>
              </a:buClr>
              <a:buSzPts val="1000"/>
              <a:buFont typeface="DM Sans"/>
              <a:buChar char="○"/>
              <a:defRPr sz="1000"/>
            </a:lvl5pPr>
            <a:lvl6pPr indent="-292100" lvl="5" marL="2743200">
              <a:spcBef>
                <a:spcPts val="800"/>
              </a:spcBef>
              <a:spcAft>
                <a:spcPts val="0"/>
              </a:spcAft>
              <a:buClr>
                <a:schemeClr val="lt1"/>
              </a:buClr>
              <a:buSzPts val="1000"/>
              <a:buFont typeface="DM Sans"/>
              <a:buChar char="■"/>
              <a:defRPr sz="1000"/>
            </a:lvl6pPr>
            <a:lvl7pPr indent="-292100" lvl="6" marL="3200400">
              <a:spcBef>
                <a:spcPts val="800"/>
              </a:spcBef>
              <a:spcAft>
                <a:spcPts val="0"/>
              </a:spcAft>
              <a:buClr>
                <a:schemeClr val="lt1"/>
              </a:buClr>
              <a:buSzPts val="1000"/>
              <a:buFont typeface="DM Sans"/>
              <a:buChar char="●"/>
              <a:defRPr sz="1000"/>
            </a:lvl7pPr>
            <a:lvl8pPr indent="-292100" lvl="7" marL="3657600">
              <a:spcBef>
                <a:spcPts val="800"/>
              </a:spcBef>
              <a:spcAft>
                <a:spcPts val="0"/>
              </a:spcAft>
              <a:buClr>
                <a:schemeClr val="lt1"/>
              </a:buClr>
              <a:buSzPts val="1000"/>
              <a:buFont typeface="DM Sans"/>
              <a:buChar char="○"/>
              <a:defRPr sz="1000"/>
            </a:lvl8pPr>
            <a:lvl9pPr indent="-292100" lvl="8" marL="4114800">
              <a:spcBef>
                <a:spcPts val="800"/>
              </a:spcBef>
              <a:spcAft>
                <a:spcPts val="800"/>
              </a:spcAft>
              <a:buClr>
                <a:schemeClr val="lt1"/>
              </a:buClr>
              <a:buSzPts val="1000"/>
              <a:buFont typeface="DM Sans"/>
              <a:buChar char="■"/>
              <a:defRPr sz="1000"/>
            </a:lvl9pPr>
          </a:lstStyle>
          <a:p/>
        </p:txBody>
      </p:sp>
      <p:sp>
        <p:nvSpPr>
          <p:cNvPr id="77" name="Google Shape;77;p9"/>
          <p:cNvSpPr txBox="1"/>
          <p:nvPr>
            <p:ph idx="7" type="subTitle"/>
          </p:nvPr>
        </p:nvSpPr>
        <p:spPr>
          <a:xfrm>
            <a:off x="7130874" y="2169054"/>
            <a:ext cx="1645800" cy="452700"/>
          </a:xfrm>
          <a:prstGeom prst="rect">
            <a:avLst/>
          </a:prstGeom>
        </p:spPr>
        <p:txBody>
          <a:bodyPr anchorCtr="0" anchor="t" bIns="0" lIns="0" spcFirstLastPara="1" rIns="0" wrap="square" tIns="0">
            <a:noAutofit/>
          </a:bodyPr>
          <a:lstStyle>
            <a:lvl1pPr lvl="0">
              <a:spcBef>
                <a:spcPts val="0"/>
              </a:spcBef>
              <a:spcAft>
                <a:spcPts val="0"/>
              </a:spcAft>
              <a:buSzPts val="1400"/>
              <a:buNone/>
              <a:defRPr/>
            </a:lvl1pPr>
            <a:lvl2pPr lvl="1">
              <a:spcBef>
                <a:spcPts val="0"/>
              </a:spcBef>
              <a:spcAft>
                <a:spcPts val="0"/>
              </a:spcAft>
              <a:buSzPts val="1600"/>
              <a:buFont typeface="DM Sans Light"/>
              <a:buNone/>
              <a:defRPr sz="1600">
                <a:latin typeface="DM Sans Light"/>
                <a:ea typeface="DM Sans Light"/>
                <a:cs typeface="DM Sans Light"/>
                <a:sym typeface="DM Sans Light"/>
              </a:defRPr>
            </a:lvl2pPr>
            <a:lvl3pPr lvl="2">
              <a:spcBef>
                <a:spcPts val="0"/>
              </a:spcBef>
              <a:spcAft>
                <a:spcPts val="0"/>
              </a:spcAft>
              <a:buSzPts val="1600"/>
              <a:buFont typeface="DM Sans Light"/>
              <a:buNone/>
              <a:defRPr sz="1600">
                <a:latin typeface="DM Sans Light"/>
                <a:ea typeface="DM Sans Light"/>
                <a:cs typeface="DM Sans Light"/>
                <a:sym typeface="DM Sans Light"/>
              </a:defRPr>
            </a:lvl3pPr>
            <a:lvl4pPr lvl="3">
              <a:spcBef>
                <a:spcPts val="0"/>
              </a:spcBef>
              <a:spcAft>
                <a:spcPts val="0"/>
              </a:spcAft>
              <a:buSzPts val="1600"/>
              <a:buFont typeface="DM Sans Light"/>
              <a:buNone/>
              <a:defRPr sz="1600">
                <a:latin typeface="DM Sans Light"/>
                <a:ea typeface="DM Sans Light"/>
                <a:cs typeface="DM Sans Light"/>
                <a:sym typeface="DM Sans Light"/>
              </a:defRPr>
            </a:lvl4pPr>
            <a:lvl5pPr lvl="4">
              <a:spcBef>
                <a:spcPts val="0"/>
              </a:spcBef>
              <a:spcAft>
                <a:spcPts val="0"/>
              </a:spcAft>
              <a:buSzPts val="1600"/>
              <a:buFont typeface="DM Sans Light"/>
              <a:buNone/>
              <a:defRPr sz="1600">
                <a:latin typeface="DM Sans Light"/>
                <a:ea typeface="DM Sans Light"/>
                <a:cs typeface="DM Sans Light"/>
                <a:sym typeface="DM Sans Light"/>
              </a:defRPr>
            </a:lvl5pPr>
            <a:lvl6pPr lvl="5">
              <a:spcBef>
                <a:spcPts val="0"/>
              </a:spcBef>
              <a:spcAft>
                <a:spcPts val="0"/>
              </a:spcAft>
              <a:buSzPts val="1600"/>
              <a:buFont typeface="DM Sans Light"/>
              <a:buNone/>
              <a:defRPr sz="1600">
                <a:latin typeface="DM Sans Light"/>
                <a:ea typeface="DM Sans Light"/>
                <a:cs typeface="DM Sans Light"/>
                <a:sym typeface="DM Sans Light"/>
              </a:defRPr>
            </a:lvl6pPr>
            <a:lvl7pPr lvl="6">
              <a:spcBef>
                <a:spcPts val="0"/>
              </a:spcBef>
              <a:spcAft>
                <a:spcPts val="0"/>
              </a:spcAft>
              <a:buSzPts val="1600"/>
              <a:buFont typeface="DM Sans Light"/>
              <a:buNone/>
              <a:defRPr sz="1600">
                <a:latin typeface="DM Sans Light"/>
                <a:ea typeface="DM Sans Light"/>
                <a:cs typeface="DM Sans Light"/>
                <a:sym typeface="DM Sans Light"/>
              </a:defRPr>
            </a:lvl7pPr>
            <a:lvl8pPr lvl="7">
              <a:spcBef>
                <a:spcPts val="0"/>
              </a:spcBef>
              <a:spcAft>
                <a:spcPts val="0"/>
              </a:spcAft>
              <a:buSzPts val="1600"/>
              <a:buFont typeface="DM Sans Light"/>
              <a:buNone/>
              <a:defRPr sz="1600">
                <a:latin typeface="DM Sans Light"/>
                <a:ea typeface="DM Sans Light"/>
                <a:cs typeface="DM Sans Light"/>
                <a:sym typeface="DM Sans Light"/>
              </a:defRPr>
            </a:lvl8pPr>
            <a:lvl9pPr lvl="8">
              <a:spcBef>
                <a:spcPts val="0"/>
              </a:spcBef>
              <a:spcAft>
                <a:spcPts val="0"/>
              </a:spcAft>
              <a:buSzPts val="1600"/>
              <a:buFont typeface="DM Sans Light"/>
              <a:buNone/>
              <a:defRPr sz="1600">
                <a:latin typeface="DM Sans Light"/>
                <a:ea typeface="DM Sans Light"/>
                <a:cs typeface="DM Sans Light"/>
                <a:sym typeface="DM Sans Light"/>
              </a:defRPr>
            </a:lvl9pPr>
          </a:lstStyle>
          <a:p/>
        </p:txBody>
      </p:sp>
      <p:sp>
        <p:nvSpPr>
          <p:cNvPr id="78" name="Google Shape;78;p9"/>
          <p:cNvSpPr txBox="1"/>
          <p:nvPr>
            <p:ph idx="8" type="body"/>
          </p:nvPr>
        </p:nvSpPr>
        <p:spPr>
          <a:xfrm>
            <a:off x="360525" y="2943375"/>
            <a:ext cx="1645800" cy="1608000"/>
          </a:xfrm>
          <a:prstGeom prst="rect">
            <a:avLst/>
          </a:prstGeom>
        </p:spPr>
        <p:txBody>
          <a:bodyPr anchorCtr="0" anchor="t" bIns="0" lIns="0" spcFirstLastPara="1" rIns="0" wrap="square" tIns="0">
            <a:noAutofit/>
          </a:bodyPr>
          <a:lstStyle>
            <a:lvl1pPr indent="-292100" lvl="0" marL="457200">
              <a:spcBef>
                <a:spcPts val="0"/>
              </a:spcBef>
              <a:spcAft>
                <a:spcPts val="0"/>
              </a:spcAft>
              <a:buClr>
                <a:schemeClr val="dk1"/>
              </a:buClr>
              <a:buSzPts val="1000"/>
              <a:buFont typeface="DM Sans"/>
              <a:buChar char="●"/>
              <a:defRPr sz="1000">
                <a:solidFill>
                  <a:schemeClr val="dk1"/>
                </a:solidFill>
              </a:defRPr>
            </a:lvl1pPr>
            <a:lvl2pPr indent="-292100" lvl="1" marL="914400">
              <a:spcBef>
                <a:spcPts val="800"/>
              </a:spcBef>
              <a:spcAft>
                <a:spcPts val="0"/>
              </a:spcAft>
              <a:buClr>
                <a:schemeClr val="dk1"/>
              </a:buClr>
              <a:buSzPts val="1000"/>
              <a:buFont typeface="DM Sans"/>
              <a:buChar char="○"/>
              <a:defRPr sz="1000">
                <a:solidFill>
                  <a:schemeClr val="dk1"/>
                </a:solidFill>
              </a:defRPr>
            </a:lvl2pPr>
            <a:lvl3pPr indent="-292100" lvl="2" marL="1371600">
              <a:spcBef>
                <a:spcPts val="800"/>
              </a:spcBef>
              <a:spcAft>
                <a:spcPts val="0"/>
              </a:spcAft>
              <a:buClr>
                <a:schemeClr val="dk1"/>
              </a:buClr>
              <a:buSzPts val="1000"/>
              <a:buFont typeface="DM Sans"/>
              <a:buChar char="■"/>
              <a:defRPr sz="1000">
                <a:solidFill>
                  <a:schemeClr val="dk1"/>
                </a:solidFill>
              </a:defRPr>
            </a:lvl3pPr>
            <a:lvl4pPr indent="-292100" lvl="3" marL="1828800">
              <a:spcBef>
                <a:spcPts val="800"/>
              </a:spcBef>
              <a:spcAft>
                <a:spcPts val="0"/>
              </a:spcAft>
              <a:buClr>
                <a:schemeClr val="dk1"/>
              </a:buClr>
              <a:buSzPts val="1000"/>
              <a:buFont typeface="DM Sans"/>
              <a:buChar char="●"/>
              <a:defRPr sz="1000">
                <a:solidFill>
                  <a:schemeClr val="dk1"/>
                </a:solidFill>
              </a:defRPr>
            </a:lvl4pPr>
            <a:lvl5pPr indent="-292100" lvl="4" marL="2286000">
              <a:spcBef>
                <a:spcPts val="800"/>
              </a:spcBef>
              <a:spcAft>
                <a:spcPts val="0"/>
              </a:spcAft>
              <a:buClr>
                <a:schemeClr val="dk1"/>
              </a:buClr>
              <a:buSzPts val="1000"/>
              <a:buFont typeface="DM Sans"/>
              <a:buChar char="○"/>
              <a:defRPr sz="1000">
                <a:solidFill>
                  <a:schemeClr val="dk1"/>
                </a:solidFill>
              </a:defRPr>
            </a:lvl5pPr>
            <a:lvl6pPr indent="-292100" lvl="5" marL="2743200">
              <a:spcBef>
                <a:spcPts val="800"/>
              </a:spcBef>
              <a:spcAft>
                <a:spcPts val="0"/>
              </a:spcAft>
              <a:buClr>
                <a:schemeClr val="dk1"/>
              </a:buClr>
              <a:buSzPts val="1000"/>
              <a:buFont typeface="DM Sans"/>
              <a:buChar char="■"/>
              <a:defRPr sz="1000">
                <a:solidFill>
                  <a:schemeClr val="dk1"/>
                </a:solidFill>
              </a:defRPr>
            </a:lvl6pPr>
            <a:lvl7pPr indent="-292100" lvl="6" marL="3200400">
              <a:spcBef>
                <a:spcPts val="800"/>
              </a:spcBef>
              <a:spcAft>
                <a:spcPts val="0"/>
              </a:spcAft>
              <a:buClr>
                <a:schemeClr val="dk1"/>
              </a:buClr>
              <a:buSzPts val="1000"/>
              <a:buFont typeface="DM Sans"/>
              <a:buChar char="●"/>
              <a:defRPr sz="1000">
                <a:solidFill>
                  <a:schemeClr val="dk1"/>
                </a:solidFill>
              </a:defRPr>
            </a:lvl7pPr>
            <a:lvl8pPr indent="-292100" lvl="7" marL="3657600">
              <a:spcBef>
                <a:spcPts val="800"/>
              </a:spcBef>
              <a:spcAft>
                <a:spcPts val="0"/>
              </a:spcAft>
              <a:buClr>
                <a:schemeClr val="dk1"/>
              </a:buClr>
              <a:buSzPts val="1000"/>
              <a:buFont typeface="DM Sans"/>
              <a:buChar char="○"/>
              <a:defRPr sz="1000">
                <a:solidFill>
                  <a:schemeClr val="dk1"/>
                </a:solidFill>
              </a:defRPr>
            </a:lvl8pPr>
            <a:lvl9pPr indent="-292100" lvl="8" marL="4114800">
              <a:spcBef>
                <a:spcPts val="800"/>
              </a:spcBef>
              <a:spcAft>
                <a:spcPts val="800"/>
              </a:spcAft>
              <a:buClr>
                <a:schemeClr val="dk1"/>
              </a:buClr>
              <a:buSzPts val="1000"/>
              <a:buFont typeface="DM Sans"/>
              <a:buChar char="■"/>
              <a:defRPr sz="1000">
                <a:solidFill>
                  <a:schemeClr val="dk1"/>
                </a:solidFill>
              </a:defRPr>
            </a:lvl9pPr>
          </a:lstStyle>
          <a:p/>
        </p:txBody>
      </p:sp>
      <p:sp>
        <p:nvSpPr>
          <p:cNvPr id="79" name="Google Shape;79;p9"/>
          <p:cNvSpPr txBox="1"/>
          <p:nvPr>
            <p:ph idx="9" type="subTitle"/>
          </p:nvPr>
        </p:nvSpPr>
        <p:spPr>
          <a:xfrm>
            <a:off x="360533" y="2169054"/>
            <a:ext cx="1645800" cy="452700"/>
          </a:xfrm>
          <a:prstGeom prst="rect">
            <a:avLst/>
          </a:prstGeom>
        </p:spPr>
        <p:txBody>
          <a:bodyPr anchorCtr="0" anchor="t" bIns="0" lIns="0" spcFirstLastPara="1" rIns="0" wrap="square" tIns="0">
            <a:noAutofit/>
          </a:bodyPr>
          <a:lstStyle>
            <a:lvl1pPr lvl="0">
              <a:spcBef>
                <a:spcPts val="0"/>
              </a:spcBef>
              <a:spcAft>
                <a:spcPts val="0"/>
              </a:spcAft>
              <a:buClr>
                <a:schemeClr val="dk1"/>
              </a:buClr>
              <a:buSzPts val="1400"/>
              <a:buNone/>
              <a:defRPr>
                <a:solidFill>
                  <a:schemeClr val="dk1"/>
                </a:solidFill>
              </a:defRPr>
            </a:lvl1pPr>
            <a:lvl2pPr lvl="1">
              <a:spcBef>
                <a:spcPts val="0"/>
              </a:spcBef>
              <a:spcAft>
                <a:spcPts val="0"/>
              </a:spcAft>
              <a:buClr>
                <a:schemeClr val="dk1"/>
              </a:buClr>
              <a:buSzPts val="1600"/>
              <a:buFont typeface="DM Sans Light"/>
              <a:buNone/>
              <a:defRPr sz="1600">
                <a:solidFill>
                  <a:schemeClr val="dk1"/>
                </a:solidFill>
                <a:latin typeface="DM Sans Light"/>
                <a:ea typeface="DM Sans Light"/>
                <a:cs typeface="DM Sans Light"/>
                <a:sym typeface="DM Sans Light"/>
              </a:defRPr>
            </a:lvl2pPr>
            <a:lvl3pPr lvl="2">
              <a:spcBef>
                <a:spcPts val="0"/>
              </a:spcBef>
              <a:spcAft>
                <a:spcPts val="0"/>
              </a:spcAft>
              <a:buClr>
                <a:schemeClr val="dk1"/>
              </a:buClr>
              <a:buSzPts val="1600"/>
              <a:buFont typeface="DM Sans Light"/>
              <a:buNone/>
              <a:defRPr sz="1600">
                <a:solidFill>
                  <a:schemeClr val="dk1"/>
                </a:solidFill>
                <a:latin typeface="DM Sans Light"/>
                <a:ea typeface="DM Sans Light"/>
                <a:cs typeface="DM Sans Light"/>
                <a:sym typeface="DM Sans Light"/>
              </a:defRPr>
            </a:lvl3pPr>
            <a:lvl4pPr lvl="3">
              <a:spcBef>
                <a:spcPts val="0"/>
              </a:spcBef>
              <a:spcAft>
                <a:spcPts val="0"/>
              </a:spcAft>
              <a:buClr>
                <a:schemeClr val="dk1"/>
              </a:buClr>
              <a:buSzPts val="1600"/>
              <a:buFont typeface="DM Sans Light"/>
              <a:buNone/>
              <a:defRPr sz="1600">
                <a:solidFill>
                  <a:schemeClr val="dk1"/>
                </a:solidFill>
                <a:latin typeface="DM Sans Light"/>
                <a:ea typeface="DM Sans Light"/>
                <a:cs typeface="DM Sans Light"/>
                <a:sym typeface="DM Sans Light"/>
              </a:defRPr>
            </a:lvl4pPr>
            <a:lvl5pPr lvl="4">
              <a:spcBef>
                <a:spcPts val="0"/>
              </a:spcBef>
              <a:spcAft>
                <a:spcPts val="0"/>
              </a:spcAft>
              <a:buClr>
                <a:schemeClr val="dk1"/>
              </a:buClr>
              <a:buSzPts val="1600"/>
              <a:buFont typeface="DM Sans Light"/>
              <a:buNone/>
              <a:defRPr sz="1600">
                <a:solidFill>
                  <a:schemeClr val="dk1"/>
                </a:solidFill>
                <a:latin typeface="DM Sans Light"/>
                <a:ea typeface="DM Sans Light"/>
                <a:cs typeface="DM Sans Light"/>
                <a:sym typeface="DM Sans Light"/>
              </a:defRPr>
            </a:lvl5pPr>
            <a:lvl6pPr lvl="5">
              <a:spcBef>
                <a:spcPts val="0"/>
              </a:spcBef>
              <a:spcAft>
                <a:spcPts val="0"/>
              </a:spcAft>
              <a:buClr>
                <a:schemeClr val="dk1"/>
              </a:buClr>
              <a:buSzPts val="1600"/>
              <a:buFont typeface="DM Sans Light"/>
              <a:buNone/>
              <a:defRPr sz="1600">
                <a:solidFill>
                  <a:schemeClr val="dk1"/>
                </a:solidFill>
                <a:latin typeface="DM Sans Light"/>
                <a:ea typeface="DM Sans Light"/>
                <a:cs typeface="DM Sans Light"/>
                <a:sym typeface="DM Sans Light"/>
              </a:defRPr>
            </a:lvl6pPr>
            <a:lvl7pPr lvl="6">
              <a:spcBef>
                <a:spcPts val="0"/>
              </a:spcBef>
              <a:spcAft>
                <a:spcPts val="0"/>
              </a:spcAft>
              <a:buClr>
                <a:schemeClr val="dk1"/>
              </a:buClr>
              <a:buSzPts val="1600"/>
              <a:buFont typeface="DM Sans Light"/>
              <a:buNone/>
              <a:defRPr sz="1600">
                <a:solidFill>
                  <a:schemeClr val="dk1"/>
                </a:solidFill>
                <a:latin typeface="DM Sans Light"/>
                <a:ea typeface="DM Sans Light"/>
                <a:cs typeface="DM Sans Light"/>
                <a:sym typeface="DM Sans Light"/>
              </a:defRPr>
            </a:lvl7pPr>
            <a:lvl8pPr lvl="7">
              <a:spcBef>
                <a:spcPts val="0"/>
              </a:spcBef>
              <a:spcAft>
                <a:spcPts val="0"/>
              </a:spcAft>
              <a:buClr>
                <a:schemeClr val="dk1"/>
              </a:buClr>
              <a:buSzPts val="1600"/>
              <a:buFont typeface="DM Sans Light"/>
              <a:buNone/>
              <a:defRPr sz="1600">
                <a:solidFill>
                  <a:schemeClr val="dk1"/>
                </a:solidFill>
                <a:latin typeface="DM Sans Light"/>
                <a:ea typeface="DM Sans Light"/>
                <a:cs typeface="DM Sans Light"/>
                <a:sym typeface="DM Sans Light"/>
              </a:defRPr>
            </a:lvl8pPr>
            <a:lvl9pPr lvl="8">
              <a:spcBef>
                <a:spcPts val="0"/>
              </a:spcBef>
              <a:spcAft>
                <a:spcPts val="0"/>
              </a:spcAft>
              <a:buClr>
                <a:schemeClr val="dk1"/>
              </a:buClr>
              <a:buSzPts val="1600"/>
              <a:buFont typeface="DM Sans Light"/>
              <a:buNone/>
              <a:defRPr sz="1600">
                <a:solidFill>
                  <a:schemeClr val="dk1"/>
                </a:solidFill>
                <a:latin typeface="DM Sans Light"/>
                <a:ea typeface="DM Sans Light"/>
                <a:cs typeface="DM Sans Light"/>
                <a:sym typeface="DM Sans Light"/>
              </a:defRPr>
            </a:lvl9pPr>
          </a:lstStyle>
          <a:p/>
        </p:txBody>
      </p:sp>
      <p:sp>
        <p:nvSpPr>
          <p:cNvPr id="80" name="Google Shape;80;p9"/>
          <p:cNvSpPr txBox="1"/>
          <p:nvPr>
            <p:ph idx="13" type="subTitle"/>
          </p:nvPr>
        </p:nvSpPr>
        <p:spPr>
          <a:xfrm>
            <a:off x="2490450" y="732775"/>
            <a:ext cx="4163100" cy="138600"/>
          </a:xfrm>
          <a:prstGeom prst="rect">
            <a:avLst/>
          </a:prstGeom>
        </p:spPr>
        <p:txBody>
          <a:bodyPr anchorCtr="0" anchor="b" bIns="0" lIns="0" spcFirstLastPara="1" rIns="0" wrap="square" tIns="0">
            <a:spAutoFit/>
          </a:bodyPr>
          <a:lstStyle>
            <a:lvl1pPr lvl="0" algn="ctr">
              <a:spcBef>
                <a:spcPts val="0"/>
              </a:spcBef>
              <a:spcAft>
                <a:spcPts val="0"/>
              </a:spcAft>
              <a:buClr>
                <a:schemeClr val="dk1"/>
              </a:buClr>
              <a:buSzPts val="1000"/>
              <a:buFont typeface="DM Sans Light"/>
              <a:buNone/>
              <a:defRPr sz="1000">
                <a:solidFill>
                  <a:schemeClr val="dk1"/>
                </a:solidFill>
                <a:latin typeface="DM Sans Light"/>
                <a:ea typeface="DM Sans Light"/>
                <a:cs typeface="DM Sans Light"/>
                <a:sym typeface="DM Sans Light"/>
              </a:defRPr>
            </a:lvl1pPr>
            <a:lvl2pPr lvl="1" algn="ctr">
              <a:spcBef>
                <a:spcPts val="0"/>
              </a:spcBef>
              <a:spcAft>
                <a:spcPts val="0"/>
              </a:spcAft>
              <a:buClr>
                <a:schemeClr val="dk1"/>
              </a:buClr>
              <a:buSzPts val="1400"/>
              <a:buFont typeface="DM Sans Light"/>
              <a:buNone/>
              <a:defRPr>
                <a:solidFill>
                  <a:schemeClr val="dk1"/>
                </a:solidFill>
                <a:latin typeface="DM Sans Light"/>
                <a:ea typeface="DM Sans Light"/>
                <a:cs typeface="DM Sans Light"/>
                <a:sym typeface="DM Sans Light"/>
              </a:defRPr>
            </a:lvl2pPr>
            <a:lvl3pPr lvl="2" algn="ctr">
              <a:spcBef>
                <a:spcPts val="0"/>
              </a:spcBef>
              <a:spcAft>
                <a:spcPts val="0"/>
              </a:spcAft>
              <a:buClr>
                <a:schemeClr val="dk1"/>
              </a:buClr>
              <a:buSzPts val="1400"/>
              <a:buFont typeface="DM Sans Light"/>
              <a:buNone/>
              <a:defRPr>
                <a:solidFill>
                  <a:schemeClr val="dk1"/>
                </a:solidFill>
                <a:latin typeface="DM Sans Light"/>
                <a:ea typeface="DM Sans Light"/>
                <a:cs typeface="DM Sans Light"/>
                <a:sym typeface="DM Sans Light"/>
              </a:defRPr>
            </a:lvl3pPr>
            <a:lvl4pPr lvl="3" algn="ctr">
              <a:spcBef>
                <a:spcPts val="0"/>
              </a:spcBef>
              <a:spcAft>
                <a:spcPts val="0"/>
              </a:spcAft>
              <a:buClr>
                <a:schemeClr val="dk1"/>
              </a:buClr>
              <a:buSzPts val="1400"/>
              <a:buFont typeface="DM Sans Light"/>
              <a:buNone/>
              <a:defRPr>
                <a:solidFill>
                  <a:schemeClr val="dk1"/>
                </a:solidFill>
                <a:latin typeface="DM Sans Light"/>
                <a:ea typeface="DM Sans Light"/>
                <a:cs typeface="DM Sans Light"/>
                <a:sym typeface="DM Sans Light"/>
              </a:defRPr>
            </a:lvl4pPr>
            <a:lvl5pPr lvl="4" algn="ctr">
              <a:spcBef>
                <a:spcPts val="0"/>
              </a:spcBef>
              <a:spcAft>
                <a:spcPts val="0"/>
              </a:spcAft>
              <a:buClr>
                <a:schemeClr val="dk1"/>
              </a:buClr>
              <a:buSzPts val="1400"/>
              <a:buFont typeface="DM Sans Light"/>
              <a:buNone/>
              <a:defRPr>
                <a:solidFill>
                  <a:schemeClr val="dk1"/>
                </a:solidFill>
                <a:latin typeface="DM Sans Light"/>
                <a:ea typeface="DM Sans Light"/>
                <a:cs typeface="DM Sans Light"/>
                <a:sym typeface="DM Sans Light"/>
              </a:defRPr>
            </a:lvl5pPr>
            <a:lvl6pPr lvl="5" algn="ctr">
              <a:spcBef>
                <a:spcPts val="0"/>
              </a:spcBef>
              <a:spcAft>
                <a:spcPts val="0"/>
              </a:spcAft>
              <a:buClr>
                <a:schemeClr val="dk1"/>
              </a:buClr>
              <a:buSzPts val="1400"/>
              <a:buFont typeface="DM Sans Light"/>
              <a:buNone/>
              <a:defRPr>
                <a:solidFill>
                  <a:schemeClr val="dk1"/>
                </a:solidFill>
                <a:latin typeface="DM Sans Light"/>
                <a:ea typeface="DM Sans Light"/>
                <a:cs typeface="DM Sans Light"/>
                <a:sym typeface="DM Sans Light"/>
              </a:defRPr>
            </a:lvl6pPr>
            <a:lvl7pPr lvl="6" algn="ctr">
              <a:spcBef>
                <a:spcPts val="0"/>
              </a:spcBef>
              <a:spcAft>
                <a:spcPts val="0"/>
              </a:spcAft>
              <a:buClr>
                <a:schemeClr val="dk1"/>
              </a:buClr>
              <a:buSzPts val="1400"/>
              <a:buFont typeface="DM Sans Light"/>
              <a:buNone/>
              <a:defRPr>
                <a:solidFill>
                  <a:schemeClr val="dk1"/>
                </a:solidFill>
                <a:latin typeface="DM Sans Light"/>
                <a:ea typeface="DM Sans Light"/>
                <a:cs typeface="DM Sans Light"/>
                <a:sym typeface="DM Sans Light"/>
              </a:defRPr>
            </a:lvl7pPr>
            <a:lvl8pPr lvl="7" algn="ctr">
              <a:spcBef>
                <a:spcPts val="0"/>
              </a:spcBef>
              <a:spcAft>
                <a:spcPts val="0"/>
              </a:spcAft>
              <a:buClr>
                <a:schemeClr val="dk1"/>
              </a:buClr>
              <a:buSzPts val="1400"/>
              <a:buFont typeface="DM Sans Light"/>
              <a:buNone/>
              <a:defRPr>
                <a:solidFill>
                  <a:schemeClr val="dk1"/>
                </a:solidFill>
                <a:latin typeface="DM Sans Light"/>
                <a:ea typeface="DM Sans Light"/>
                <a:cs typeface="DM Sans Light"/>
                <a:sym typeface="DM Sans Light"/>
              </a:defRPr>
            </a:lvl8pPr>
            <a:lvl9pPr lvl="8" algn="ctr">
              <a:spcBef>
                <a:spcPts val="0"/>
              </a:spcBef>
              <a:spcAft>
                <a:spcPts val="0"/>
              </a:spcAft>
              <a:buClr>
                <a:schemeClr val="dk1"/>
              </a:buClr>
              <a:buSzPts val="1400"/>
              <a:buFont typeface="DM Sans Light"/>
              <a:buNone/>
              <a:defRPr>
                <a:solidFill>
                  <a:schemeClr val="dk1"/>
                </a:solidFill>
                <a:latin typeface="DM Sans Light"/>
                <a:ea typeface="DM Sans Light"/>
                <a:cs typeface="DM Sans Light"/>
                <a:sym typeface="DM Sans Light"/>
              </a:defRPr>
            </a:lvl9pPr>
          </a:lstStyle>
          <a:p/>
        </p:txBody>
      </p:sp>
      <p:sp>
        <p:nvSpPr>
          <p:cNvPr id="81" name="Google Shape;81;p9"/>
          <p:cNvSpPr txBox="1"/>
          <p:nvPr>
            <p:ph type="title"/>
          </p:nvPr>
        </p:nvSpPr>
        <p:spPr>
          <a:xfrm>
            <a:off x="1938175" y="988550"/>
            <a:ext cx="5267700" cy="587700"/>
          </a:xfrm>
          <a:prstGeom prst="rect">
            <a:avLst/>
          </a:prstGeom>
        </p:spPr>
        <p:txBody>
          <a:bodyPr anchorCtr="0" anchor="t" bIns="0" lIns="0" spcFirstLastPara="1" rIns="0" wrap="square" tIns="0">
            <a:noAutofit/>
          </a:bodyPr>
          <a:lstStyle>
            <a:lvl1pPr lvl="0" algn="ctr">
              <a:spcBef>
                <a:spcPts val="0"/>
              </a:spcBef>
              <a:spcAft>
                <a:spcPts val="0"/>
              </a:spcAft>
              <a:buNone/>
              <a:defRPr sz="2200">
                <a:solidFill>
                  <a:schemeClr val="dk1"/>
                </a:solidFill>
              </a:defRPr>
            </a:lvl1pPr>
            <a:lvl2pPr lvl="1" algn="ctr">
              <a:spcBef>
                <a:spcPts val="0"/>
              </a:spcBef>
              <a:spcAft>
                <a:spcPts val="0"/>
              </a:spcAft>
              <a:buNone/>
              <a:defRPr sz="2200">
                <a:solidFill>
                  <a:schemeClr val="dk1"/>
                </a:solidFill>
              </a:defRPr>
            </a:lvl2pPr>
            <a:lvl3pPr lvl="2" algn="ctr">
              <a:spcBef>
                <a:spcPts val="0"/>
              </a:spcBef>
              <a:spcAft>
                <a:spcPts val="0"/>
              </a:spcAft>
              <a:buNone/>
              <a:defRPr sz="2200">
                <a:solidFill>
                  <a:schemeClr val="dk1"/>
                </a:solidFill>
              </a:defRPr>
            </a:lvl3pPr>
            <a:lvl4pPr lvl="3" algn="ctr">
              <a:spcBef>
                <a:spcPts val="0"/>
              </a:spcBef>
              <a:spcAft>
                <a:spcPts val="0"/>
              </a:spcAft>
              <a:buNone/>
              <a:defRPr sz="2200">
                <a:solidFill>
                  <a:schemeClr val="dk1"/>
                </a:solidFill>
              </a:defRPr>
            </a:lvl4pPr>
            <a:lvl5pPr lvl="4" algn="ctr">
              <a:spcBef>
                <a:spcPts val="0"/>
              </a:spcBef>
              <a:spcAft>
                <a:spcPts val="0"/>
              </a:spcAft>
              <a:buNone/>
              <a:defRPr sz="2200">
                <a:solidFill>
                  <a:schemeClr val="dk1"/>
                </a:solidFill>
              </a:defRPr>
            </a:lvl5pPr>
            <a:lvl6pPr lvl="5" algn="ctr">
              <a:spcBef>
                <a:spcPts val="0"/>
              </a:spcBef>
              <a:spcAft>
                <a:spcPts val="0"/>
              </a:spcAft>
              <a:buNone/>
              <a:defRPr sz="2200">
                <a:solidFill>
                  <a:schemeClr val="dk1"/>
                </a:solidFill>
              </a:defRPr>
            </a:lvl6pPr>
            <a:lvl7pPr lvl="6" algn="ctr">
              <a:spcBef>
                <a:spcPts val="0"/>
              </a:spcBef>
              <a:spcAft>
                <a:spcPts val="0"/>
              </a:spcAft>
              <a:buNone/>
              <a:defRPr sz="2200">
                <a:solidFill>
                  <a:schemeClr val="dk1"/>
                </a:solidFill>
              </a:defRPr>
            </a:lvl7pPr>
            <a:lvl8pPr lvl="7" algn="ctr">
              <a:spcBef>
                <a:spcPts val="0"/>
              </a:spcBef>
              <a:spcAft>
                <a:spcPts val="0"/>
              </a:spcAft>
              <a:buNone/>
              <a:defRPr sz="2200">
                <a:solidFill>
                  <a:schemeClr val="dk1"/>
                </a:solidFill>
              </a:defRPr>
            </a:lvl8pPr>
            <a:lvl9pPr lvl="8" algn="ctr">
              <a:spcBef>
                <a:spcPts val="0"/>
              </a:spcBef>
              <a:spcAft>
                <a:spcPts val="0"/>
              </a:spcAft>
              <a:buNone/>
              <a:defRPr sz="2200">
                <a:solidFill>
                  <a:schemeClr val="dk1"/>
                </a:solidFill>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ive big ideas">
  <p:cSld name="BLANK_1_1_1_1_1_1_1_1_1_1_1_1_1_1_1_3">
    <p:bg>
      <p:bgPr>
        <a:solidFill>
          <a:schemeClr val="accent2"/>
        </a:solidFill>
      </p:bgPr>
    </p:bg>
    <p:spTree>
      <p:nvGrpSpPr>
        <p:cNvPr id="82" name="Shape 82"/>
        <p:cNvGrpSpPr/>
        <p:nvPr/>
      </p:nvGrpSpPr>
      <p:grpSpPr>
        <a:xfrm>
          <a:off x="0" y="0"/>
          <a:ext cx="0" cy="0"/>
          <a:chOff x="0" y="0"/>
          <a:chExt cx="0" cy="0"/>
        </a:xfrm>
      </p:grpSpPr>
      <p:sp>
        <p:nvSpPr>
          <p:cNvPr id="83" name="Google Shape;83;p10"/>
          <p:cNvSpPr txBox="1"/>
          <p:nvPr>
            <p:ph idx="12" type="sldNum"/>
          </p:nvPr>
        </p:nvSpPr>
        <p:spPr>
          <a:xfrm>
            <a:off x="8227975" y="217725"/>
            <a:ext cx="548700" cy="234000"/>
          </a:xfrm>
          <a:prstGeom prst="rect">
            <a:avLst/>
          </a:prstGeom>
          <a:noFill/>
          <a:ln>
            <a:noFill/>
          </a:ln>
        </p:spPr>
        <p:txBody>
          <a:bodyPr anchorCtr="0" anchor="ctr" bIns="91425" lIns="0" spcFirstLastPara="1" rIns="0" wrap="square" tIns="91425">
            <a:noAutofit/>
          </a:bodyPr>
          <a:lstStyle>
            <a:lvl1pPr lvl="0" algn="r">
              <a:buNone/>
              <a:defRPr sz="700">
                <a:solidFill>
                  <a:schemeClr val="lt1"/>
                </a:solidFill>
                <a:latin typeface="DM Sans"/>
                <a:ea typeface="DM Sans"/>
                <a:cs typeface="DM Sans"/>
                <a:sym typeface="DM Sans"/>
              </a:defRPr>
            </a:lvl1pPr>
            <a:lvl2pPr lvl="1" algn="r">
              <a:buNone/>
              <a:defRPr sz="700">
                <a:solidFill>
                  <a:schemeClr val="lt1"/>
                </a:solidFill>
                <a:latin typeface="DM Sans"/>
                <a:ea typeface="DM Sans"/>
                <a:cs typeface="DM Sans"/>
                <a:sym typeface="DM Sans"/>
              </a:defRPr>
            </a:lvl2pPr>
            <a:lvl3pPr lvl="2" algn="r">
              <a:buNone/>
              <a:defRPr sz="700">
                <a:solidFill>
                  <a:schemeClr val="lt1"/>
                </a:solidFill>
                <a:latin typeface="DM Sans"/>
                <a:ea typeface="DM Sans"/>
                <a:cs typeface="DM Sans"/>
                <a:sym typeface="DM Sans"/>
              </a:defRPr>
            </a:lvl3pPr>
            <a:lvl4pPr lvl="3" algn="r">
              <a:buNone/>
              <a:defRPr sz="700">
                <a:solidFill>
                  <a:schemeClr val="lt1"/>
                </a:solidFill>
                <a:latin typeface="DM Sans"/>
                <a:ea typeface="DM Sans"/>
                <a:cs typeface="DM Sans"/>
                <a:sym typeface="DM Sans"/>
              </a:defRPr>
            </a:lvl4pPr>
            <a:lvl5pPr lvl="4" algn="r">
              <a:buNone/>
              <a:defRPr sz="700">
                <a:solidFill>
                  <a:schemeClr val="lt1"/>
                </a:solidFill>
                <a:latin typeface="DM Sans"/>
                <a:ea typeface="DM Sans"/>
                <a:cs typeface="DM Sans"/>
                <a:sym typeface="DM Sans"/>
              </a:defRPr>
            </a:lvl5pPr>
            <a:lvl6pPr lvl="5" algn="r">
              <a:buNone/>
              <a:defRPr sz="700">
                <a:solidFill>
                  <a:schemeClr val="lt1"/>
                </a:solidFill>
                <a:latin typeface="DM Sans"/>
                <a:ea typeface="DM Sans"/>
                <a:cs typeface="DM Sans"/>
                <a:sym typeface="DM Sans"/>
              </a:defRPr>
            </a:lvl6pPr>
            <a:lvl7pPr lvl="6" algn="r">
              <a:buNone/>
              <a:defRPr sz="700">
                <a:solidFill>
                  <a:schemeClr val="lt1"/>
                </a:solidFill>
                <a:latin typeface="DM Sans"/>
                <a:ea typeface="DM Sans"/>
                <a:cs typeface="DM Sans"/>
                <a:sym typeface="DM Sans"/>
              </a:defRPr>
            </a:lvl7pPr>
            <a:lvl8pPr lvl="7" algn="r">
              <a:buNone/>
              <a:defRPr sz="700">
                <a:solidFill>
                  <a:schemeClr val="lt1"/>
                </a:solidFill>
                <a:latin typeface="DM Sans"/>
                <a:ea typeface="DM Sans"/>
                <a:cs typeface="DM Sans"/>
                <a:sym typeface="DM Sans"/>
              </a:defRPr>
            </a:lvl8pPr>
            <a:lvl9pPr lvl="8" algn="r">
              <a:buNone/>
              <a:defRPr sz="700">
                <a:solidFill>
                  <a:schemeClr val="lt1"/>
                </a:solidFill>
                <a:latin typeface="DM Sans"/>
                <a:ea typeface="DM Sans"/>
                <a:cs typeface="DM Sans"/>
                <a:sym typeface="DM Sans"/>
              </a:defRPr>
            </a:lvl9pPr>
          </a:lstStyle>
          <a:p>
            <a:pPr indent="0" lvl="0" marL="0" rtl="0" algn="r">
              <a:spcBef>
                <a:spcPts val="0"/>
              </a:spcBef>
              <a:spcAft>
                <a:spcPts val="0"/>
              </a:spcAft>
              <a:buNone/>
            </a:pPr>
            <a:fld id="{00000000-1234-1234-1234-123412341234}" type="slidenum">
              <a:rPr lang="en"/>
              <a:t>‹#›</a:t>
            </a:fld>
            <a:endParaRPr/>
          </a:p>
        </p:txBody>
      </p:sp>
      <p:sp>
        <p:nvSpPr>
          <p:cNvPr id="84" name="Google Shape;84;p10"/>
          <p:cNvSpPr txBox="1"/>
          <p:nvPr>
            <p:ph idx="1" type="subTitle"/>
          </p:nvPr>
        </p:nvSpPr>
        <p:spPr>
          <a:xfrm>
            <a:off x="361975" y="217725"/>
            <a:ext cx="4163100" cy="237600"/>
          </a:xfrm>
          <a:prstGeom prst="rect">
            <a:avLst/>
          </a:prstGeom>
        </p:spPr>
        <p:txBody>
          <a:bodyPr anchorCtr="0" anchor="ctr" bIns="0" lIns="0" spcFirstLastPara="1" rIns="0" wrap="square" tIns="0">
            <a:noAutofit/>
          </a:bodyPr>
          <a:lstStyle>
            <a:lvl1pPr lvl="0">
              <a:spcBef>
                <a:spcPts val="0"/>
              </a:spcBef>
              <a:spcAft>
                <a:spcPts val="0"/>
              </a:spcAft>
              <a:buSzPts val="700"/>
              <a:buFont typeface="DM Sans"/>
              <a:buNone/>
              <a:defRPr sz="700">
                <a:latin typeface="DM Sans"/>
                <a:ea typeface="DM Sans"/>
                <a:cs typeface="DM Sans"/>
                <a:sym typeface="DM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5" name="Google Shape;85;p10"/>
          <p:cNvSpPr txBox="1"/>
          <p:nvPr>
            <p:ph idx="2" type="body"/>
          </p:nvPr>
        </p:nvSpPr>
        <p:spPr>
          <a:xfrm>
            <a:off x="361975" y="3231275"/>
            <a:ext cx="1457400" cy="1077600"/>
          </a:xfrm>
          <a:prstGeom prst="rect">
            <a:avLst/>
          </a:prstGeom>
        </p:spPr>
        <p:txBody>
          <a:bodyPr anchorCtr="0" anchor="t" bIns="0" lIns="0" spcFirstLastPara="1" rIns="0" wrap="square" tIns="0">
            <a:noAutofit/>
          </a:bodyPr>
          <a:lstStyle>
            <a:lvl1pPr indent="-292100" lvl="0" marL="457200">
              <a:lnSpc>
                <a:spcPct val="100000"/>
              </a:lnSpc>
              <a:spcBef>
                <a:spcPts val="0"/>
              </a:spcBef>
              <a:spcAft>
                <a:spcPts val="0"/>
              </a:spcAft>
              <a:buSzPts val="1000"/>
              <a:buFont typeface="DM Sans Light"/>
              <a:buChar char="●"/>
              <a:defRPr sz="1000">
                <a:latin typeface="DM Sans Light"/>
                <a:ea typeface="DM Sans Light"/>
                <a:cs typeface="DM Sans Light"/>
                <a:sym typeface="DM Sans Light"/>
              </a:defRPr>
            </a:lvl1pPr>
            <a:lvl2pPr indent="-292100" lvl="1" marL="914400">
              <a:lnSpc>
                <a:spcPct val="100000"/>
              </a:lnSpc>
              <a:spcBef>
                <a:spcPts val="800"/>
              </a:spcBef>
              <a:spcAft>
                <a:spcPts val="0"/>
              </a:spcAft>
              <a:buSzPts val="1000"/>
              <a:buFont typeface="DM Sans Light"/>
              <a:buChar char="○"/>
              <a:defRPr sz="1000">
                <a:latin typeface="DM Sans Light"/>
                <a:ea typeface="DM Sans Light"/>
                <a:cs typeface="DM Sans Light"/>
                <a:sym typeface="DM Sans Light"/>
              </a:defRPr>
            </a:lvl2pPr>
            <a:lvl3pPr indent="-292100" lvl="2" marL="1371600">
              <a:lnSpc>
                <a:spcPct val="100000"/>
              </a:lnSpc>
              <a:spcBef>
                <a:spcPts val="800"/>
              </a:spcBef>
              <a:spcAft>
                <a:spcPts val="0"/>
              </a:spcAft>
              <a:buSzPts val="1000"/>
              <a:buFont typeface="DM Sans Light"/>
              <a:buChar char="■"/>
              <a:defRPr sz="1000">
                <a:latin typeface="DM Sans Light"/>
                <a:ea typeface="DM Sans Light"/>
                <a:cs typeface="DM Sans Light"/>
                <a:sym typeface="DM Sans Light"/>
              </a:defRPr>
            </a:lvl3pPr>
            <a:lvl4pPr indent="-292100" lvl="3" marL="1828800">
              <a:lnSpc>
                <a:spcPct val="100000"/>
              </a:lnSpc>
              <a:spcBef>
                <a:spcPts val="800"/>
              </a:spcBef>
              <a:spcAft>
                <a:spcPts val="0"/>
              </a:spcAft>
              <a:buSzPts val="1000"/>
              <a:buFont typeface="DM Sans Light"/>
              <a:buChar char="●"/>
              <a:defRPr sz="1000">
                <a:latin typeface="DM Sans Light"/>
                <a:ea typeface="DM Sans Light"/>
                <a:cs typeface="DM Sans Light"/>
                <a:sym typeface="DM Sans Light"/>
              </a:defRPr>
            </a:lvl4pPr>
            <a:lvl5pPr indent="-292100" lvl="4" marL="2286000">
              <a:lnSpc>
                <a:spcPct val="100000"/>
              </a:lnSpc>
              <a:spcBef>
                <a:spcPts val="800"/>
              </a:spcBef>
              <a:spcAft>
                <a:spcPts val="0"/>
              </a:spcAft>
              <a:buSzPts val="1000"/>
              <a:buFont typeface="DM Sans Light"/>
              <a:buChar char="○"/>
              <a:defRPr sz="1000">
                <a:latin typeface="DM Sans Light"/>
                <a:ea typeface="DM Sans Light"/>
                <a:cs typeface="DM Sans Light"/>
                <a:sym typeface="DM Sans Light"/>
              </a:defRPr>
            </a:lvl5pPr>
            <a:lvl6pPr indent="-292100" lvl="5" marL="2743200">
              <a:lnSpc>
                <a:spcPct val="100000"/>
              </a:lnSpc>
              <a:spcBef>
                <a:spcPts val="800"/>
              </a:spcBef>
              <a:spcAft>
                <a:spcPts val="0"/>
              </a:spcAft>
              <a:buSzPts val="1000"/>
              <a:buFont typeface="DM Sans Light"/>
              <a:buChar char="■"/>
              <a:defRPr sz="1000">
                <a:latin typeface="DM Sans Light"/>
                <a:ea typeface="DM Sans Light"/>
                <a:cs typeface="DM Sans Light"/>
                <a:sym typeface="DM Sans Light"/>
              </a:defRPr>
            </a:lvl6pPr>
            <a:lvl7pPr indent="-292100" lvl="6" marL="3200400">
              <a:lnSpc>
                <a:spcPct val="100000"/>
              </a:lnSpc>
              <a:spcBef>
                <a:spcPts val="800"/>
              </a:spcBef>
              <a:spcAft>
                <a:spcPts val="0"/>
              </a:spcAft>
              <a:buSzPts val="1000"/>
              <a:buFont typeface="DM Sans Light"/>
              <a:buChar char="●"/>
              <a:defRPr sz="1000">
                <a:latin typeface="DM Sans Light"/>
                <a:ea typeface="DM Sans Light"/>
                <a:cs typeface="DM Sans Light"/>
                <a:sym typeface="DM Sans Light"/>
              </a:defRPr>
            </a:lvl7pPr>
            <a:lvl8pPr indent="-292100" lvl="7" marL="3657600">
              <a:lnSpc>
                <a:spcPct val="100000"/>
              </a:lnSpc>
              <a:spcBef>
                <a:spcPts val="800"/>
              </a:spcBef>
              <a:spcAft>
                <a:spcPts val="0"/>
              </a:spcAft>
              <a:buSzPts val="1000"/>
              <a:buFont typeface="DM Sans Light"/>
              <a:buChar char="○"/>
              <a:defRPr sz="1000">
                <a:latin typeface="DM Sans Light"/>
                <a:ea typeface="DM Sans Light"/>
                <a:cs typeface="DM Sans Light"/>
                <a:sym typeface="DM Sans Light"/>
              </a:defRPr>
            </a:lvl8pPr>
            <a:lvl9pPr indent="-292100" lvl="8" marL="4114800">
              <a:lnSpc>
                <a:spcPct val="100000"/>
              </a:lnSpc>
              <a:spcBef>
                <a:spcPts val="800"/>
              </a:spcBef>
              <a:spcAft>
                <a:spcPts val="800"/>
              </a:spcAft>
              <a:buSzPts val="1000"/>
              <a:buFont typeface="DM Sans Light"/>
              <a:buChar char="■"/>
              <a:defRPr sz="1000">
                <a:latin typeface="DM Sans Light"/>
                <a:ea typeface="DM Sans Light"/>
                <a:cs typeface="DM Sans Light"/>
                <a:sym typeface="DM Sans Light"/>
              </a:defRPr>
            </a:lvl9pPr>
          </a:lstStyle>
          <a:p/>
        </p:txBody>
      </p:sp>
      <p:sp>
        <p:nvSpPr>
          <p:cNvPr id="86" name="Google Shape;86;p10"/>
          <p:cNvSpPr txBox="1"/>
          <p:nvPr>
            <p:ph idx="3" type="subTitle"/>
          </p:nvPr>
        </p:nvSpPr>
        <p:spPr>
          <a:xfrm>
            <a:off x="361975" y="2556804"/>
            <a:ext cx="1457400" cy="452700"/>
          </a:xfrm>
          <a:prstGeom prst="rect">
            <a:avLst/>
          </a:prstGeom>
        </p:spPr>
        <p:txBody>
          <a:bodyPr anchorCtr="0" anchor="t" bIns="0" lIns="0" spcFirstLastPara="1" rIns="0" wrap="square" tIns="0">
            <a:noAutofit/>
          </a:bodyPr>
          <a:lstStyle>
            <a:lvl1pPr lvl="0">
              <a:spcBef>
                <a:spcPts val="0"/>
              </a:spcBef>
              <a:spcAft>
                <a:spcPts val="0"/>
              </a:spcAft>
              <a:buSzPts val="1400"/>
              <a:buNone/>
              <a:defRPr/>
            </a:lvl1pPr>
            <a:lvl2pPr lvl="1">
              <a:spcBef>
                <a:spcPts val="0"/>
              </a:spcBef>
              <a:spcAft>
                <a:spcPts val="0"/>
              </a:spcAft>
              <a:buSzPts val="1400"/>
              <a:buFont typeface="DM Sans Light"/>
              <a:buNone/>
              <a:defRPr>
                <a:latin typeface="DM Sans Light"/>
                <a:ea typeface="DM Sans Light"/>
                <a:cs typeface="DM Sans Light"/>
                <a:sym typeface="DM Sans Light"/>
              </a:defRPr>
            </a:lvl2pPr>
            <a:lvl3pPr lvl="2">
              <a:spcBef>
                <a:spcPts val="0"/>
              </a:spcBef>
              <a:spcAft>
                <a:spcPts val="0"/>
              </a:spcAft>
              <a:buSzPts val="1400"/>
              <a:buFont typeface="DM Sans Light"/>
              <a:buNone/>
              <a:defRPr>
                <a:latin typeface="DM Sans Light"/>
                <a:ea typeface="DM Sans Light"/>
                <a:cs typeface="DM Sans Light"/>
                <a:sym typeface="DM Sans Light"/>
              </a:defRPr>
            </a:lvl3pPr>
            <a:lvl4pPr lvl="3">
              <a:spcBef>
                <a:spcPts val="0"/>
              </a:spcBef>
              <a:spcAft>
                <a:spcPts val="0"/>
              </a:spcAft>
              <a:buSzPts val="1400"/>
              <a:buFont typeface="DM Sans Light"/>
              <a:buNone/>
              <a:defRPr>
                <a:latin typeface="DM Sans Light"/>
                <a:ea typeface="DM Sans Light"/>
                <a:cs typeface="DM Sans Light"/>
                <a:sym typeface="DM Sans Light"/>
              </a:defRPr>
            </a:lvl4pPr>
            <a:lvl5pPr lvl="4">
              <a:spcBef>
                <a:spcPts val="0"/>
              </a:spcBef>
              <a:spcAft>
                <a:spcPts val="0"/>
              </a:spcAft>
              <a:buSzPts val="1400"/>
              <a:buFont typeface="DM Sans Light"/>
              <a:buNone/>
              <a:defRPr>
                <a:latin typeface="DM Sans Light"/>
                <a:ea typeface="DM Sans Light"/>
                <a:cs typeface="DM Sans Light"/>
                <a:sym typeface="DM Sans Light"/>
              </a:defRPr>
            </a:lvl5pPr>
            <a:lvl6pPr lvl="5">
              <a:spcBef>
                <a:spcPts val="0"/>
              </a:spcBef>
              <a:spcAft>
                <a:spcPts val="0"/>
              </a:spcAft>
              <a:buSzPts val="1400"/>
              <a:buFont typeface="DM Sans Light"/>
              <a:buNone/>
              <a:defRPr>
                <a:latin typeface="DM Sans Light"/>
                <a:ea typeface="DM Sans Light"/>
                <a:cs typeface="DM Sans Light"/>
                <a:sym typeface="DM Sans Light"/>
              </a:defRPr>
            </a:lvl6pPr>
            <a:lvl7pPr lvl="6">
              <a:spcBef>
                <a:spcPts val="0"/>
              </a:spcBef>
              <a:spcAft>
                <a:spcPts val="0"/>
              </a:spcAft>
              <a:buSzPts val="1400"/>
              <a:buFont typeface="DM Sans Light"/>
              <a:buNone/>
              <a:defRPr>
                <a:latin typeface="DM Sans Light"/>
                <a:ea typeface="DM Sans Light"/>
                <a:cs typeface="DM Sans Light"/>
                <a:sym typeface="DM Sans Light"/>
              </a:defRPr>
            </a:lvl7pPr>
            <a:lvl8pPr lvl="7">
              <a:spcBef>
                <a:spcPts val="0"/>
              </a:spcBef>
              <a:spcAft>
                <a:spcPts val="0"/>
              </a:spcAft>
              <a:buSzPts val="1400"/>
              <a:buFont typeface="DM Sans Light"/>
              <a:buNone/>
              <a:defRPr>
                <a:latin typeface="DM Sans Light"/>
                <a:ea typeface="DM Sans Light"/>
                <a:cs typeface="DM Sans Light"/>
                <a:sym typeface="DM Sans Light"/>
              </a:defRPr>
            </a:lvl8pPr>
            <a:lvl9pPr lvl="8">
              <a:spcBef>
                <a:spcPts val="0"/>
              </a:spcBef>
              <a:spcAft>
                <a:spcPts val="0"/>
              </a:spcAft>
              <a:buSzPts val="1400"/>
              <a:buFont typeface="DM Sans Light"/>
              <a:buNone/>
              <a:defRPr>
                <a:latin typeface="DM Sans Light"/>
                <a:ea typeface="DM Sans Light"/>
                <a:cs typeface="DM Sans Light"/>
                <a:sym typeface="DM Sans Light"/>
              </a:defRPr>
            </a:lvl9pPr>
          </a:lstStyle>
          <a:p/>
        </p:txBody>
      </p:sp>
      <p:sp>
        <p:nvSpPr>
          <p:cNvPr id="87" name="Google Shape;87;p10"/>
          <p:cNvSpPr txBox="1"/>
          <p:nvPr>
            <p:ph idx="4" type="subTitle"/>
          </p:nvPr>
        </p:nvSpPr>
        <p:spPr>
          <a:xfrm>
            <a:off x="2490450" y="732775"/>
            <a:ext cx="4163100" cy="138600"/>
          </a:xfrm>
          <a:prstGeom prst="rect">
            <a:avLst/>
          </a:prstGeom>
        </p:spPr>
        <p:txBody>
          <a:bodyPr anchorCtr="0" anchor="b" bIns="0" lIns="0" spcFirstLastPara="1" rIns="0" wrap="square" tIns="0">
            <a:spAutoFit/>
          </a:bodyPr>
          <a:lstStyle>
            <a:lvl1pPr lvl="0" algn="ctr">
              <a:spcBef>
                <a:spcPts val="0"/>
              </a:spcBef>
              <a:spcAft>
                <a:spcPts val="0"/>
              </a:spcAft>
              <a:buSzPts val="1000"/>
              <a:buFont typeface="DM Sans Light"/>
              <a:buNone/>
              <a:defRPr sz="1000">
                <a:latin typeface="DM Sans Light"/>
                <a:ea typeface="DM Sans Light"/>
                <a:cs typeface="DM Sans Light"/>
                <a:sym typeface="DM Sans Light"/>
              </a:defRPr>
            </a:lvl1pPr>
            <a:lvl2pPr lvl="1" algn="ctr">
              <a:spcBef>
                <a:spcPts val="0"/>
              </a:spcBef>
              <a:spcAft>
                <a:spcPts val="0"/>
              </a:spcAft>
              <a:buSzPts val="1400"/>
              <a:buFont typeface="DM Sans Light"/>
              <a:buNone/>
              <a:defRPr>
                <a:latin typeface="DM Sans Light"/>
                <a:ea typeface="DM Sans Light"/>
                <a:cs typeface="DM Sans Light"/>
                <a:sym typeface="DM Sans Light"/>
              </a:defRPr>
            </a:lvl2pPr>
            <a:lvl3pPr lvl="2" algn="ctr">
              <a:spcBef>
                <a:spcPts val="0"/>
              </a:spcBef>
              <a:spcAft>
                <a:spcPts val="0"/>
              </a:spcAft>
              <a:buSzPts val="1400"/>
              <a:buFont typeface="DM Sans Light"/>
              <a:buNone/>
              <a:defRPr>
                <a:latin typeface="DM Sans Light"/>
                <a:ea typeface="DM Sans Light"/>
                <a:cs typeface="DM Sans Light"/>
                <a:sym typeface="DM Sans Light"/>
              </a:defRPr>
            </a:lvl3pPr>
            <a:lvl4pPr lvl="3" algn="ctr">
              <a:spcBef>
                <a:spcPts val="0"/>
              </a:spcBef>
              <a:spcAft>
                <a:spcPts val="0"/>
              </a:spcAft>
              <a:buSzPts val="1400"/>
              <a:buFont typeface="DM Sans Light"/>
              <a:buNone/>
              <a:defRPr>
                <a:latin typeface="DM Sans Light"/>
                <a:ea typeface="DM Sans Light"/>
                <a:cs typeface="DM Sans Light"/>
                <a:sym typeface="DM Sans Light"/>
              </a:defRPr>
            </a:lvl4pPr>
            <a:lvl5pPr lvl="4" algn="ctr">
              <a:spcBef>
                <a:spcPts val="0"/>
              </a:spcBef>
              <a:spcAft>
                <a:spcPts val="0"/>
              </a:spcAft>
              <a:buSzPts val="1400"/>
              <a:buFont typeface="DM Sans Light"/>
              <a:buNone/>
              <a:defRPr>
                <a:latin typeface="DM Sans Light"/>
                <a:ea typeface="DM Sans Light"/>
                <a:cs typeface="DM Sans Light"/>
                <a:sym typeface="DM Sans Light"/>
              </a:defRPr>
            </a:lvl5pPr>
            <a:lvl6pPr lvl="5" algn="ctr">
              <a:spcBef>
                <a:spcPts val="0"/>
              </a:spcBef>
              <a:spcAft>
                <a:spcPts val="0"/>
              </a:spcAft>
              <a:buSzPts val="1400"/>
              <a:buFont typeface="DM Sans Light"/>
              <a:buNone/>
              <a:defRPr>
                <a:latin typeface="DM Sans Light"/>
                <a:ea typeface="DM Sans Light"/>
                <a:cs typeface="DM Sans Light"/>
                <a:sym typeface="DM Sans Light"/>
              </a:defRPr>
            </a:lvl6pPr>
            <a:lvl7pPr lvl="6" algn="ctr">
              <a:spcBef>
                <a:spcPts val="0"/>
              </a:spcBef>
              <a:spcAft>
                <a:spcPts val="0"/>
              </a:spcAft>
              <a:buSzPts val="1400"/>
              <a:buFont typeface="DM Sans Light"/>
              <a:buNone/>
              <a:defRPr>
                <a:latin typeface="DM Sans Light"/>
                <a:ea typeface="DM Sans Light"/>
                <a:cs typeface="DM Sans Light"/>
                <a:sym typeface="DM Sans Light"/>
              </a:defRPr>
            </a:lvl7pPr>
            <a:lvl8pPr lvl="7" algn="ctr">
              <a:spcBef>
                <a:spcPts val="0"/>
              </a:spcBef>
              <a:spcAft>
                <a:spcPts val="0"/>
              </a:spcAft>
              <a:buSzPts val="1400"/>
              <a:buFont typeface="DM Sans Light"/>
              <a:buNone/>
              <a:defRPr>
                <a:latin typeface="DM Sans Light"/>
                <a:ea typeface="DM Sans Light"/>
                <a:cs typeface="DM Sans Light"/>
                <a:sym typeface="DM Sans Light"/>
              </a:defRPr>
            </a:lvl8pPr>
            <a:lvl9pPr lvl="8" algn="ctr">
              <a:spcBef>
                <a:spcPts val="0"/>
              </a:spcBef>
              <a:spcAft>
                <a:spcPts val="0"/>
              </a:spcAft>
              <a:buSzPts val="1400"/>
              <a:buFont typeface="DM Sans Light"/>
              <a:buNone/>
              <a:defRPr>
                <a:latin typeface="DM Sans Light"/>
                <a:ea typeface="DM Sans Light"/>
                <a:cs typeface="DM Sans Light"/>
                <a:sym typeface="DM Sans Light"/>
              </a:defRPr>
            </a:lvl9pPr>
          </a:lstStyle>
          <a:p/>
        </p:txBody>
      </p:sp>
      <p:sp>
        <p:nvSpPr>
          <p:cNvPr id="88" name="Google Shape;88;p10"/>
          <p:cNvSpPr txBox="1"/>
          <p:nvPr>
            <p:ph type="title"/>
          </p:nvPr>
        </p:nvSpPr>
        <p:spPr>
          <a:xfrm>
            <a:off x="1938175" y="988550"/>
            <a:ext cx="5267700" cy="587700"/>
          </a:xfrm>
          <a:prstGeom prst="rect">
            <a:avLst/>
          </a:prstGeom>
        </p:spPr>
        <p:txBody>
          <a:bodyPr anchorCtr="0" anchor="t" bIns="0" lIns="0" spcFirstLastPara="1" rIns="0" wrap="square" tIns="0">
            <a:noAutofit/>
          </a:bodyPr>
          <a:lstStyle>
            <a:lvl1pPr lvl="0" algn="ctr">
              <a:spcBef>
                <a:spcPts val="0"/>
              </a:spcBef>
              <a:spcAft>
                <a:spcPts val="0"/>
              </a:spcAft>
              <a:buNone/>
              <a:defRPr sz="2200"/>
            </a:lvl1pPr>
            <a:lvl2pPr lvl="1" algn="ctr">
              <a:spcBef>
                <a:spcPts val="0"/>
              </a:spcBef>
              <a:spcAft>
                <a:spcPts val="0"/>
              </a:spcAft>
              <a:buNone/>
              <a:defRPr sz="2200"/>
            </a:lvl2pPr>
            <a:lvl3pPr lvl="2" algn="ctr">
              <a:spcBef>
                <a:spcPts val="0"/>
              </a:spcBef>
              <a:spcAft>
                <a:spcPts val="0"/>
              </a:spcAft>
              <a:buNone/>
              <a:defRPr sz="2200"/>
            </a:lvl3pPr>
            <a:lvl4pPr lvl="3" algn="ctr">
              <a:spcBef>
                <a:spcPts val="0"/>
              </a:spcBef>
              <a:spcAft>
                <a:spcPts val="0"/>
              </a:spcAft>
              <a:buNone/>
              <a:defRPr sz="2200"/>
            </a:lvl4pPr>
            <a:lvl5pPr lvl="4" algn="ctr">
              <a:spcBef>
                <a:spcPts val="0"/>
              </a:spcBef>
              <a:spcAft>
                <a:spcPts val="0"/>
              </a:spcAft>
              <a:buNone/>
              <a:defRPr sz="2200"/>
            </a:lvl5pPr>
            <a:lvl6pPr lvl="5" algn="ctr">
              <a:spcBef>
                <a:spcPts val="0"/>
              </a:spcBef>
              <a:spcAft>
                <a:spcPts val="0"/>
              </a:spcAft>
              <a:buNone/>
              <a:defRPr sz="2200"/>
            </a:lvl6pPr>
            <a:lvl7pPr lvl="6" algn="ctr">
              <a:spcBef>
                <a:spcPts val="0"/>
              </a:spcBef>
              <a:spcAft>
                <a:spcPts val="0"/>
              </a:spcAft>
              <a:buNone/>
              <a:defRPr sz="2200"/>
            </a:lvl7pPr>
            <a:lvl8pPr lvl="7" algn="ctr">
              <a:spcBef>
                <a:spcPts val="0"/>
              </a:spcBef>
              <a:spcAft>
                <a:spcPts val="0"/>
              </a:spcAft>
              <a:buNone/>
              <a:defRPr sz="2200"/>
            </a:lvl8pPr>
            <a:lvl9pPr lvl="8" algn="ctr">
              <a:spcBef>
                <a:spcPts val="0"/>
              </a:spcBef>
              <a:spcAft>
                <a:spcPts val="0"/>
              </a:spcAft>
              <a:buNone/>
              <a:defRPr sz="2200"/>
            </a:lvl9pPr>
          </a:lstStyle>
          <a:p/>
        </p:txBody>
      </p:sp>
      <p:sp>
        <p:nvSpPr>
          <p:cNvPr id="89" name="Google Shape;89;p10"/>
          <p:cNvSpPr txBox="1"/>
          <p:nvPr>
            <p:ph idx="5" type="subTitle"/>
          </p:nvPr>
        </p:nvSpPr>
        <p:spPr>
          <a:xfrm>
            <a:off x="7319275" y="2556804"/>
            <a:ext cx="1457400" cy="452700"/>
          </a:xfrm>
          <a:prstGeom prst="rect">
            <a:avLst/>
          </a:prstGeom>
        </p:spPr>
        <p:txBody>
          <a:bodyPr anchorCtr="0" anchor="t" bIns="0" lIns="0" spcFirstLastPara="1" rIns="0" wrap="square" tIns="0">
            <a:noAutofit/>
          </a:bodyPr>
          <a:lstStyle>
            <a:lvl1pPr lvl="0">
              <a:spcBef>
                <a:spcPts val="0"/>
              </a:spcBef>
              <a:spcAft>
                <a:spcPts val="0"/>
              </a:spcAft>
              <a:buSzPts val="1400"/>
              <a:buNone/>
              <a:defRPr/>
            </a:lvl1pPr>
            <a:lvl2pPr lvl="1">
              <a:spcBef>
                <a:spcPts val="0"/>
              </a:spcBef>
              <a:spcAft>
                <a:spcPts val="0"/>
              </a:spcAft>
              <a:buSzPts val="1400"/>
              <a:buFont typeface="DM Sans Light"/>
              <a:buNone/>
              <a:defRPr>
                <a:latin typeface="DM Sans Light"/>
                <a:ea typeface="DM Sans Light"/>
                <a:cs typeface="DM Sans Light"/>
                <a:sym typeface="DM Sans Light"/>
              </a:defRPr>
            </a:lvl2pPr>
            <a:lvl3pPr lvl="2">
              <a:spcBef>
                <a:spcPts val="0"/>
              </a:spcBef>
              <a:spcAft>
                <a:spcPts val="0"/>
              </a:spcAft>
              <a:buSzPts val="1400"/>
              <a:buFont typeface="DM Sans Light"/>
              <a:buNone/>
              <a:defRPr>
                <a:latin typeface="DM Sans Light"/>
                <a:ea typeface="DM Sans Light"/>
                <a:cs typeface="DM Sans Light"/>
                <a:sym typeface="DM Sans Light"/>
              </a:defRPr>
            </a:lvl3pPr>
            <a:lvl4pPr lvl="3">
              <a:spcBef>
                <a:spcPts val="0"/>
              </a:spcBef>
              <a:spcAft>
                <a:spcPts val="0"/>
              </a:spcAft>
              <a:buSzPts val="1400"/>
              <a:buFont typeface="DM Sans Light"/>
              <a:buNone/>
              <a:defRPr>
                <a:latin typeface="DM Sans Light"/>
                <a:ea typeface="DM Sans Light"/>
                <a:cs typeface="DM Sans Light"/>
                <a:sym typeface="DM Sans Light"/>
              </a:defRPr>
            </a:lvl4pPr>
            <a:lvl5pPr lvl="4">
              <a:spcBef>
                <a:spcPts val="0"/>
              </a:spcBef>
              <a:spcAft>
                <a:spcPts val="0"/>
              </a:spcAft>
              <a:buSzPts val="1400"/>
              <a:buFont typeface="DM Sans Light"/>
              <a:buNone/>
              <a:defRPr>
                <a:latin typeface="DM Sans Light"/>
                <a:ea typeface="DM Sans Light"/>
                <a:cs typeface="DM Sans Light"/>
                <a:sym typeface="DM Sans Light"/>
              </a:defRPr>
            </a:lvl5pPr>
            <a:lvl6pPr lvl="5">
              <a:spcBef>
                <a:spcPts val="0"/>
              </a:spcBef>
              <a:spcAft>
                <a:spcPts val="0"/>
              </a:spcAft>
              <a:buSzPts val="1400"/>
              <a:buFont typeface="DM Sans Light"/>
              <a:buNone/>
              <a:defRPr>
                <a:latin typeface="DM Sans Light"/>
                <a:ea typeface="DM Sans Light"/>
                <a:cs typeface="DM Sans Light"/>
                <a:sym typeface="DM Sans Light"/>
              </a:defRPr>
            </a:lvl6pPr>
            <a:lvl7pPr lvl="6">
              <a:spcBef>
                <a:spcPts val="0"/>
              </a:spcBef>
              <a:spcAft>
                <a:spcPts val="0"/>
              </a:spcAft>
              <a:buSzPts val="1400"/>
              <a:buFont typeface="DM Sans Light"/>
              <a:buNone/>
              <a:defRPr>
                <a:latin typeface="DM Sans Light"/>
                <a:ea typeface="DM Sans Light"/>
                <a:cs typeface="DM Sans Light"/>
                <a:sym typeface="DM Sans Light"/>
              </a:defRPr>
            </a:lvl7pPr>
            <a:lvl8pPr lvl="7">
              <a:spcBef>
                <a:spcPts val="0"/>
              </a:spcBef>
              <a:spcAft>
                <a:spcPts val="0"/>
              </a:spcAft>
              <a:buSzPts val="1400"/>
              <a:buFont typeface="DM Sans Light"/>
              <a:buNone/>
              <a:defRPr>
                <a:latin typeface="DM Sans Light"/>
                <a:ea typeface="DM Sans Light"/>
                <a:cs typeface="DM Sans Light"/>
                <a:sym typeface="DM Sans Light"/>
              </a:defRPr>
            </a:lvl8pPr>
            <a:lvl9pPr lvl="8">
              <a:spcBef>
                <a:spcPts val="0"/>
              </a:spcBef>
              <a:spcAft>
                <a:spcPts val="0"/>
              </a:spcAft>
              <a:buSzPts val="1400"/>
              <a:buFont typeface="DM Sans Light"/>
              <a:buNone/>
              <a:defRPr>
                <a:latin typeface="DM Sans Light"/>
                <a:ea typeface="DM Sans Light"/>
                <a:cs typeface="DM Sans Light"/>
                <a:sym typeface="DM Sans Light"/>
              </a:defRPr>
            </a:lvl9pPr>
          </a:lstStyle>
          <a:p/>
        </p:txBody>
      </p:sp>
      <p:sp>
        <p:nvSpPr>
          <p:cNvPr id="90" name="Google Shape;90;p10"/>
          <p:cNvSpPr txBox="1"/>
          <p:nvPr>
            <p:ph idx="6" type="body"/>
          </p:nvPr>
        </p:nvSpPr>
        <p:spPr>
          <a:xfrm>
            <a:off x="2101300" y="3231275"/>
            <a:ext cx="1457400" cy="1077600"/>
          </a:xfrm>
          <a:prstGeom prst="rect">
            <a:avLst/>
          </a:prstGeom>
        </p:spPr>
        <p:txBody>
          <a:bodyPr anchorCtr="0" anchor="t" bIns="0" lIns="0" spcFirstLastPara="1" rIns="0" wrap="square" tIns="0">
            <a:noAutofit/>
          </a:bodyPr>
          <a:lstStyle>
            <a:lvl1pPr indent="-292100" lvl="0" marL="457200">
              <a:spcBef>
                <a:spcPts val="0"/>
              </a:spcBef>
              <a:spcAft>
                <a:spcPts val="0"/>
              </a:spcAft>
              <a:buClr>
                <a:schemeClr val="lt1"/>
              </a:buClr>
              <a:buSzPts val="1000"/>
              <a:buFont typeface="DM Sans Light"/>
              <a:buChar char="●"/>
              <a:defRPr sz="1000">
                <a:latin typeface="DM Sans Light"/>
                <a:ea typeface="DM Sans Light"/>
                <a:cs typeface="DM Sans Light"/>
                <a:sym typeface="DM Sans Light"/>
              </a:defRPr>
            </a:lvl1pPr>
            <a:lvl2pPr indent="-292100" lvl="1" marL="914400">
              <a:spcBef>
                <a:spcPts val="800"/>
              </a:spcBef>
              <a:spcAft>
                <a:spcPts val="0"/>
              </a:spcAft>
              <a:buClr>
                <a:schemeClr val="lt1"/>
              </a:buClr>
              <a:buSzPts val="1000"/>
              <a:buFont typeface="DM Sans Light"/>
              <a:buChar char="○"/>
              <a:defRPr sz="1000">
                <a:latin typeface="DM Sans Light"/>
                <a:ea typeface="DM Sans Light"/>
                <a:cs typeface="DM Sans Light"/>
                <a:sym typeface="DM Sans Light"/>
              </a:defRPr>
            </a:lvl2pPr>
            <a:lvl3pPr indent="-292100" lvl="2" marL="1371600">
              <a:spcBef>
                <a:spcPts val="800"/>
              </a:spcBef>
              <a:spcAft>
                <a:spcPts val="0"/>
              </a:spcAft>
              <a:buClr>
                <a:schemeClr val="lt1"/>
              </a:buClr>
              <a:buSzPts val="1000"/>
              <a:buFont typeface="DM Sans Light"/>
              <a:buChar char="■"/>
              <a:defRPr sz="1000">
                <a:latin typeface="DM Sans Light"/>
                <a:ea typeface="DM Sans Light"/>
                <a:cs typeface="DM Sans Light"/>
                <a:sym typeface="DM Sans Light"/>
              </a:defRPr>
            </a:lvl3pPr>
            <a:lvl4pPr indent="-292100" lvl="3" marL="1828800">
              <a:spcBef>
                <a:spcPts val="800"/>
              </a:spcBef>
              <a:spcAft>
                <a:spcPts val="0"/>
              </a:spcAft>
              <a:buClr>
                <a:schemeClr val="lt1"/>
              </a:buClr>
              <a:buSzPts val="1000"/>
              <a:buFont typeface="DM Sans Light"/>
              <a:buChar char="●"/>
              <a:defRPr sz="1000">
                <a:latin typeface="DM Sans Light"/>
                <a:ea typeface="DM Sans Light"/>
                <a:cs typeface="DM Sans Light"/>
                <a:sym typeface="DM Sans Light"/>
              </a:defRPr>
            </a:lvl4pPr>
            <a:lvl5pPr indent="-292100" lvl="4" marL="2286000">
              <a:spcBef>
                <a:spcPts val="800"/>
              </a:spcBef>
              <a:spcAft>
                <a:spcPts val="0"/>
              </a:spcAft>
              <a:buClr>
                <a:schemeClr val="lt1"/>
              </a:buClr>
              <a:buSzPts val="1000"/>
              <a:buFont typeface="DM Sans Light"/>
              <a:buChar char="○"/>
              <a:defRPr sz="1000">
                <a:latin typeface="DM Sans Light"/>
                <a:ea typeface="DM Sans Light"/>
                <a:cs typeface="DM Sans Light"/>
                <a:sym typeface="DM Sans Light"/>
              </a:defRPr>
            </a:lvl5pPr>
            <a:lvl6pPr indent="-292100" lvl="5" marL="2743200">
              <a:spcBef>
                <a:spcPts val="800"/>
              </a:spcBef>
              <a:spcAft>
                <a:spcPts val="0"/>
              </a:spcAft>
              <a:buClr>
                <a:schemeClr val="lt1"/>
              </a:buClr>
              <a:buSzPts val="1000"/>
              <a:buFont typeface="DM Sans Light"/>
              <a:buChar char="■"/>
              <a:defRPr sz="1000">
                <a:latin typeface="DM Sans Light"/>
                <a:ea typeface="DM Sans Light"/>
                <a:cs typeface="DM Sans Light"/>
                <a:sym typeface="DM Sans Light"/>
              </a:defRPr>
            </a:lvl6pPr>
            <a:lvl7pPr indent="-292100" lvl="6" marL="3200400">
              <a:spcBef>
                <a:spcPts val="800"/>
              </a:spcBef>
              <a:spcAft>
                <a:spcPts val="0"/>
              </a:spcAft>
              <a:buClr>
                <a:schemeClr val="lt1"/>
              </a:buClr>
              <a:buSzPts val="1000"/>
              <a:buFont typeface="DM Sans Light"/>
              <a:buChar char="●"/>
              <a:defRPr sz="1000">
                <a:latin typeface="DM Sans Light"/>
                <a:ea typeface="DM Sans Light"/>
                <a:cs typeface="DM Sans Light"/>
                <a:sym typeface="DM Sans Light"/>
              </a:defRPr>
            </a:lvl7pPr>
            <a:lvl8pPr indent="-292100" lvl="7" marL="3657600">
              <a:spcBef>
                <a:spcPts val="800"/>
              </a:spcBef>
              <a:spcAft>
                <a:spcPts val="0"/>
              </a:spcAft>
              <a:buClr>
                <a:schemeClr val="lt1"/>
              </a:buClr>
              <a:buSzPts val="1000"/>
              <a:buFont typeface="DM Sans Light"/>
              <a:buChar char="○"/>
              <a:defRPr sz="1000">
                <a:latin typeface="DM Sans Light"/>
                <a:ea typeface="DM Sans Light"/>
                <a:cs typeface="DM Sans Light"/>
                <a:sym typeface="DM Sans Light"/>
              </a:defRPr>
            </a:lvl8pPr>
            <a:lvl9pPr indent="-292100" lvl="8" marL="4114800">
              <a:spcBef>
                <a:spcPts val="800"/>
              </a:spcBef>
              <a:spcAft>
                <a:spcPts val="800"/>
              </a:spcAft>
              <a:buClr>
                <a:schemeClr val="lt1"/>
              </a:buClr>
              <a:buSzPts val="1000"/>
              <a:buFont typeface="DM Sans Light"/>
              <a:buChar char="■"/>
              <a:defRPr sz="1000">
                <a:latin typeface="DM Sans Light"/>
                <a:ea typeface="DM Sans Light"/>
                <a:cs typeface="DM Sans Light"/>
                <a:sym typeface="DM Sans Light"/>
              </a:defRPr>
            </a:lvl9pPr>
          </a:lstStyle>
          <a:p/>
        </p:txBody>
      </p:sp>
      <p:sp>
        <p:nvSpPr>
          <p:cNvPr id="91" name="Google Shape;91;p10"/>
          <p:cNvSpPr txBox="1"/>
          <p:nvPr>
            <p:ph idx="7" type="body"/>
          </p:nvPr>
        </p:nvSpPr>
        <p:spPr>
          <a:xfrm>
            <a:off x="3840625" y="3231275"/>
            <a:ext cx="1457400" cy="1077600"/>
          </a:xfrm>
          <a:prstGeom prst="rect">
            <a:avLst/>
          </a:prstGeom>
        </p:spPr>
        <p:txBody>
          <a:bodyPr anchorCtr="0" anchor="t" bIns="0" lIns="0" spcFirstLastPara="1" rIns="0" wrap="square" tIns="0">
            <a:noAutofit/>
          </a:bodyPr>
          <a:lstStyle>
            <a:lvl1pPr indent="-292100" lvl="0" marL="457200">
              <a:spcBef>
                <a:spcPts val="0"/>
              </a:spcBef>
              <a:spcAft>
                <a:spcPts val="0"/>
              </a:spcAft>
              <a:buClr>
                <a:schemeClr val="lt1"/>
              </a:buClr>
              <a:buSzPts val="1000"/>
              <a:buFont typeface="DM Sans Light"/>
              <a:buChar char="●"/>
              <a:defRPr sz="1000">
                <a:latin typeface="DM Sans Light"/>
                <a:ea typeface="DM Sans Light"/>
                <a:cs typeface="DM Sans Light"/>
                <a:sym typeface="DM Sans Light"/>
              </a:defRPr>
            </a:lvl1pPr>
            <a:lvl2pPr indent="-292100" lvl="1" marL="914400">
              <a:spcBef>
                <a:spcPts val="800"/>
              </a:spcBef>
              <a:spcAft>
                <a:spcPts val="0"/>
              </a:spcAft>
              <a:buClr>
                <a:schemeClr val="lt1"/>
              </a:buClr>
              <a:buSzPts val="1000"/>
              <a:buFont typeface="DM Sans Light"/>
              <a:buChar char="○"/>
              <a:defRPr sz="1000">
                <a:latin typeface="DM Sans Light"/>
                <a:ea typeface="DM Sans Light"/>
                <a:cs typeface="DM Sans Light"/>
                <a:sym typeface="DM Sans Light"/>
              </a:defRPr>
            </a:lvl2pPr>
            <a:lvl3pPr indent="-292100" lvl="2" marL="1371600">
              <a:spcBef>
                <a:spcPts val="800"/>
              </a:spcBef>
              <a:spcAft>
                <a:spcPts val="0"/>
              </a:spcAft>
              <a:buClr>
                <a:schemeClr val="lt1"/>
              </a:buClr>
              <a:buSzPts val="1000"/>
              <a:buFont typeface="DM Sans Light"/>
              <a:buChar char="■"/>
              <a:defRPr sz="1000">
                <a:latin typeface="DM Sans Light"/>
                <a:ea typeface="DM Sans Light"/>
                <a:cs typeface="DM Sans Light"/>
                <a:sym typeface="DM Sans Light"/>
              </a:defRPr>
            </a:lvl3pPr>
            <a:lvl4pPr indent="-292100" lvl="3" marL="1828800">
              <a:spcBef>
                <a:spcPts val="800"/>
              </a:spcBef>
              <a:spcAft>
                <a:spcPts val="0"/>
              </a:spcAft>
              <a:buClr>
                <a:schemeClr val="lt1"/>
              </a:buClr>
              <a:buSzPts val="1000"/>
              <a:buFont typeface="DM Sans Light"/>
              <a:buChar char="●"/>
              <a:defRPr sz="1000">
                <a:latin typeface="DM Sans Light"/>
                <a:ea typeface="DM Sans Light"/>
                <a:cs typeface="DM Sans Light"/>
                <a:sym typeface="DM Sans Light"/>
              </a:defRPr>
            </a:lvl4pPr>
            <a:lvl5pPr indent="-292100" lvl="4" marL="2286000">
              <a:spcBef>
                <a:spcPts val="800"/>
              </a:spcBef>
              <a:spcAft>
                <a:spcPts val="0"/>
              </a:spcAft>
              <a:buClr>
                <a:schemeClr val="lt1"/>
              </a:buClr>
              <a:buSzPts val="1000"/>
              <a:buFont typeface="DM Sans Light"/>
              <a:buChar char="○"/>
              <a:defRPr sz="1000">
                <a:latin typeface="DM Sans Light"/>
                <a:ea typeface="DM Sans Light"/>
                <a:cs typeface="DM Sans Light"/>
                <a:sym typeface="DM Sans Light"/>
              </a:defRPr>
            </a:lvl5pPr>
            <a:lvl6pPr indent="-292100" lvl="5" marL="2743200">
              <a:spcBef>
                <a:spcPts val="800"/>
              </a:spcBef>
              <a:spcAft>
                <a:spcPts val="0"/>
              </a:spcAft>
              <a:buClr>
                <a:schemeClr val="lt1"/>
              </a:buClr>
              <a:buSzPts val="1000"/>
              <a:buFont typeface="DM Sans Light"/>
              <a:buChar char="■"/>
              <a:defRPr sz="1000">
                <a:latin typeface="DM Sans Light"/>
                <a:ea typeface="DM Sans Light"/>
                <a:cs typeface="DM Sans Light"/>
                <a:sym typeface="DM Sans Light"/>
              </a:defRPr>
            </a:lvl6pPr>
            <a:lvl7pPr indent="-292100" lvl="6" marL="3200400">
              <a:spcBef>
                <a:spcPts val="800"/>
              </a:spcBef>
              <a:spcAft>
                <a:spcPts val="0"/>
              </a:spcAft>
              <a:buClr>
                <a:schemeClr val="lt1"/>
              </a:buClr>
              <a:buSzPts val="1000"/>
              <a:buFont typeface="DM Sans Light"/>
              <a:buChar char="●"/>
              <a:defRPr sz="1000">
                <a:latin typeface="DM Sans Light"/>
                <a:ea typeface="DM Sans Light"/>
                <a:cs typeface="DM Sans Light"/>
                <a:sym typeface="DM Sans Light"/>
              </a:defRPr>
            </a:lvl7pPr>
            <a:lvl8pPr indent="-292100" lvl="7" marL="3657600">
              <a:spcBef>
                <a:spcPts val="800"/>
              </a:spcBef>
              <a:spcAft>
                <a:spcPts val="0"/>
              </a:spcAft>
              <a:buClr>
                <a:schemeClr val="lt1"/>
              </a:buClr>
              <a:buSzPts val="1000"/>
              <a:buFont typeface="DM Sans Light"/>
              <a:buChar char="○"/>
              <a:defRPr sz="1000">
                <a:latin typeface="DM Sans Light"/>
                <a:ea typeface="DM Sans Light"/>
                <a:cs typeface="DM Sans Light"/>
                <a:sym typeface="DM Sans Light"/>
              </a:defRPr>
            </a:lvl8pPr>
            <a:lvl9pPr indent="-292100" lvl="8" marL="4114800">
              <a:spcBef>
                <a:spcPts val="800"/>
              </a:spcBef>
              <a:spcAft>
                <a:spcPts val="800"/>
              </a:spcAft>
              <a:buClr>
                <a:schemeClr val="lt1"/>
              </a:buClr>
              <a:buSzPts val="1000"/>
              <a:buFont typeface="DM Sans Light"/>
              <a:buChar char="■"/>
              <a:defRPr sz="1000">
                <a:latin typeface="DM Sans Light"/>
                <a:ea typeface="DM Sans Light"/>
                <a:cs typeface="DM Sans Light"/>
                <a:sym typeface="DM Sans Light"/>
              </a:defRPr>
            </a:lvl9pPr>
          </a:lstStyle>
          <a:p/>
        </p:txBody>
      </p:sp>
      <p:sp>
        <p:nvSpPr>
          <p:cNvPr id="92" name="Google Shape;92;p10"/>
          <p:cNvSpPr txBox="1"/>
          <p:nvPr>
            <p:ph idx="8" type="body"/>
          </p:nvPr>
        </p:nvSpPr>
        <p:spPr>
          <a:xfrm>
            <a:off x="5579950" y="3231275"/>
            <a:ext cx="1457400" cy="1077600"/>
          </a:xfrm>
          <a:prstGeom prst="rect">
            <a:avLst/>
          </a:prstGeom>
        </p:spPr>
        <p:txBody>
          <a:bodyPr anchorCtr="0" anchor="t" bIns="0" lIns="0" spcFirstLastPara="1" rIns="0" wrap="square" tIns="0">
            <a:noAutofit/>
          </a:bodyPr>
          <a:lstStyle>
            <a:lvl1pPr indent="-292100" lvl="0" marL="457200">
              <a:spcBef>
                <a:spcPts val="0"/>
              </a:spcBef>
              <a:spcAft>
                <a:spcPts val="0"/>
              </a:spcAft>
              <a:buClr>
                <a:schemeClr val="lt1"/>
              </a:buClr>
              <a:buSzPts val="1000"/>
              <a:buFont typeface="DM Sans Light"/>
              <a:buChar char="●"/>
              <a:defRPr sz="1000">
                <a:latin typeface="DM Sans Light"/>
                <a:ea typeface="DM Sans Light"/>
                <a:cs typeface="DM Sans Light"/>
                <a:sym typeface="DM Sans Light"/>
              </a:defRPr>
            </a:lvl1pPr>
            <a:lvl2pPr indent="-292100" lvl="1" marL="914400">
              <a:spcBef>
                <a:spcPts val="800"/>
              </a:spcBef>
              <a:spcAft>
                <a:spcPts val="0"/>
              </a:spcAft>
              <a:buClr>
                <a:schemeClr val="lt1"/>
              </a:buClr>
              <a:buSzPts val="1000"/>
              <a:buFont typeface="DM Sans Light"/>
              <a:buChar char="○"/>
              <a:defRPr sz="1000">
                <a:latin typeface="DM Sans Light"/>
                <a:ea typeface="DM Sans Light"/>
                <a:cs typeface="DM Sans Light"/>
                <a:sym typeface="DM Sans Light"/>
              </a:defRPr>
            </a:lvl2pPr>
            <a:lvl3pPr indent="-292100" lvl="2" marL="1371600">
              <a:spcBef>
                <a:spcPts val="800"/>
              </a:spcBef>
              <a:spcAft>
                <a:spcPts val="0"/>
              </a:spcAft>
              <a:buClr>
                <a:schemeClr val="lt1"/>
              </a:buClr>
              <a:buSzPts val="1000"/>
              <a:buFont typeface="DM Sans Light"/>
              <a:buChar char="■"/>
              <a:defRPr sz="1000">
                <a:latin typeface="DM Sans Light"/>
                <a:ea typeface="DM Sans Light"/>
                <a:cs typeface="DM Sans Light"/>
                <a:sym typeface="DM Sans Light"/>
              </a:defRPr>
            </a:lvl3pPr>
            <a:lvl4pPr indent="-292100" lvl="3" marL="1828800">
              <a:spcBef>
                <a:spcPts val="800"/>
              </a:spcBef>
              <a:spcAft>
                <a:spcPts val="0"/>
              </a:spcAft>
              <a:buClr>
                <a:schemeClr val="lt1"/>
              </a:buClr>
              <a:buSzPts val="1000"/>
              <a:buFont typeface="DM Sans Light"/>
              <a:buChar char="●"/>
              <a:defRPr sz="1000">
                <a:latin typeface="DM Sans Light"/>
                <a:ea typeface="DM Sans Light"/>
                <a:cs typeface="DM Sans Light"/>
                <a:sym typeface="DM Sans Light"/>
              </a:defRPr>
            </a:lvl4pPr>
            <a:lvl5pPr indent="-292100" lvl="4" marL="2286000">
              <a:spcBef>
                <a:spcPts val="800"/>
              </a:spcBef>
              <a:spcAft>
                <a:spcPts val="0"/>
              </a:spcAft>
              <a:buClr>
                <a:schemeClr val="lt1"/>
              </a:buClr>
              <a:buSzPts val="1000"/>
              <a:buFont typeface="DM Sans Light"/>
              <a:buChar char="○"/>
              <a:defRPr sz="1000">
                <a:latin typeface="DM Sans Light"/>
                <a:ea typeface="DM Sans Light"/>
                <a:cs typeface="DM Sans Light"/>
                <a:sym typeface="DM Sans Light"/>
              </a:defRPr>
            </a:lvl5pPr>
            <a:lvl6pPr indent="-292100" lvl="5" marL="2743200">
              <a:spcBef>
                <a:spcPts val="800"/>
              </a:spcBef>
              <a:spcAft>
                <a:spcPts val="0"/>
              </a:spcAft>
              <a:buClr>
                <a:schemeClr val="lt1"/>
              </a:buClr>
              <a:buSzPts val="1000"/>
              <a:buFont typeface="DM Sans Light"/>
              <a:buChar char="■"/>
              <a:defRPr sz="1000">
                <a:latin typeface="DM Sans Light"/>
                <a:ea typeface="DM Sans Light"/>
                <a:cs typeface="DM Sans Light"/>
                <a:sym typeface="DM Sans Light"/>
              </a:defRPr>
            </a:lvl6pPr>
            <a:lvl7pPr indent="-292100" lvl="6" marL="3200400">
              <a:spcBef>
                <a:spcPts val="800"/>
              </a:spcBef>
              <a:spcAft>
                <a:spcPts val="0"/>
              </a:spcAft>
              <a:buClr>
                <a:schemeClr val="lt1"/>
              </a:buClr>
              <a:buSzPts val="1000"/>
              <a:buFont typeface="DM Sans Light"/>
              <a:buChar char="●"/>
              <a:defRPr sz="1000">
                <a:latin typeface="DM Sans Light"/>
                <a:ea typeface="DM Sans Light"/>
                <a:cs typeface="DM Sans Light"/>
                <a:sym typeface="DM Sans Light"/>
              </a:defRPr>
            </a:lvl7pPr>
            <a:lvl8pPr indent="-292100" lvl="7" marL="3657600">
              <a:spcBef>
                <a:spcPts val="800"/>
              </a:spcBef>
              <a:spcAft>
                <a:spcPts val="0"/>
              </a:spcAft>
              <a:buClr>
                <a:schemeClr val="lt1"/>
              </a:buClr>
              <a:buSzPts val="1000"/>
              <a:buFont typeface="DM Sans Light"/>
              <a:buChar char="○"/>
              <a:defRPr sz="1000">
                <a:latin typeface="DM Sans Light"/>
                <a:ea typeface="DM Sans Light"/>
                <a:cs typeface="DM Sans Light"/>
                <a:sym typeface="DM Sans Light"/>
              </a:defRPr>
            </a:lvl8pPr>
            <a:lvl9pPr indent="-292100" lvl="8" marL="4114800">
              <a:spcBef>
                <a:spcPts val="800"/>
              </a:spcBef>
              <a:spcAft>
                <a:spcPts val="800"/>
              </a:spcAft>
              <a:buClr>
                <a:schemeClr val="lt1"/>
              </a:buClr>
              <a:buSzPts val="1000"/>
              <a:buFont typeface="DM Sans Light"/>
              <a:buChar char="■"/>
              <a:defRPr sz="1000">
                <a:latin typeface="DM Sans Light"/>
                <a:ea typeface="DM Sans Light"/>
                <a:cs typeface="DM Sans Light"/>
                <a:sym typeface="DM Sans Light"/>
              </a:defRPr>
            </a:lvl9pPr>
          </a:lstStyle>
          <a:p/>
        </p:txBody>
      </p:sp>
      <p:sp>
        <p:nvSpPr>
          <p:cNvPr id="93" name="Google Shape;93;p10"/>
          <p:cNvSpPr txBox="1"/>
          <p:nvPr>
            <p:ph idx="9" type="subTitle"/>
          </p:nvPr>
        </p:nvSpPr>
        <p:spPr>
          <a:xfrm>
            <a:off x="2101300" y="2556804"/>
            <a:ext cx="1457400" cy="452700"/>
          </a:xfrm>
          <a:prstGeom prst="rect">
            <a:avLst/>
          </a:prstGeom>
        </p:spPr>
        <p:txBody>
          <a:bodyPr anchorCtr="0" anchor="t" bIns="0" lIns="0" spcFirstLastPara="1" rIns="0" wrap="square" tIns="0">
            <a:noAutofit/>
          </a:bodyPr>
          <a:lstStyle>
            <a:lvl1pPr lvl="0">
              <a:spcBef>
                <a:spcPts val="0"/>
              </a:spcBef>
              <a:spcAft>
                <a:spcPts val="0"/>
              </a:spcAft>
              <a:buSzPts val="1400"/>
              <a:buNone/>
              <a:defRPr/>
            </a:lvl1pPr>
            <a:lvl2pPr lvl="1">
              <a:spcBef>
                <a:spcPts val="0"/>
              </a:spcBef>
              <a:spcAft>
                <a:spcPts val="0"/>
              </a:spcAft>
              <a:buSzPts val="1400"/>
              <a:buFont typeface="DM Sans Light"/>
              <a:buNone/>
              <a:defRPr>
                <a:latin typeface="DM Sans Light"/>
                <a:ea typeface="DM Sans Light"/>
                <a:cs typeface="DM Sans Light"/>
                <a:sym typeface="DM Sans Light"/>
              </a:defRPr>
            </a:lvl2pPr>
            <a:lvl3pPr lvl="2">
              <a:spcBef>
                <a:spcPts val="0"/>
              </a:spcBef>
              <a:spcAft>
                <a:spcPts val="0"/>
              </a:spcAft>
              <a:buSzPts val="1400"/>
              <a:buFont typeface="DM Sans Light"/>
              <a:buNone/>
              <a:defRPr>
                <a:latin typeface="DM Sans Light"/>
                <a:ea typeface="DM Sans Light"/>
                <a:cs typeface="DM Sans Light"/>
                <a:sym typeface="DM Sans Light"/>
              </a:defRPr>
            </a:lvl3pPr>
            <a:lvl4pPr lvl="3">
              <a:spcBef>
                <a:spcPts val="0"/>
              </a:spcBef>
              <a:spcAft>
                <a:spcPts val="0"/>
              </a:spcAft>
              <a:buSzPts val="1400"/>
              <a:buFont typeface="DM Sans Light"/>
              <a:buNone/>
              <a:defRPr>
                <a:latin typeface="DM Sans Light"/>
                <a:ea typeface="DM Sans Light"/>
                <a:cs typeface="DM Sans Light"/>
                <a:sym typeface="DM Sans Light"/>
              </a:defRPr>
            </a:lvl4pPr>
            <a:lvl5pPr lvl="4">
              <a:spcBef>
                <a:spcPts val="0"/>
              </a:spcBef>
              <a:spcAft>
                <a:spcPts val="0"/>
              </a:spcAft>
              <a:buSzPts val="1400"/>
              <a:buFont typeface="DM Sans Light"/>
              <a:buNone/>
              <a:defRPr>
                <a:latin typeface="DM Sans Light"/>
                <a:ea typeface="DM Sans Light"/>
                <a:cs typeface="DM Sans Light"/>
                <a:sym typeface="DM Sans Light"/>
              </a:defRPr>
            </a:lvl5pPr>
            <a:lvl6pPr lvl="5">
              <a:spcBef>
                <a:spcPts val="0"/>
              </a:spcBef>
              <a:spcAft>
                <a:spcPts val="0"/>
              </a:spcAft>
              <a:buSzPts val="1400"/>
              <a:buFont typeface="DM Sans Light"/>
              <a:buNone/>
              <a:defRPr>
                <a:latin typeface="DM Sans Light"/>
                <a:ea typeface="DM Sans Light"/>
                <a:cs typeface="DM Sans Light"/>
                <a:sym typeface="DM Sans Light"/>
              </a:defRPr>
            </a:lvl6pPr>
            <a:lvl7pPr lvl="6">
              <a:spcBef>
                <a:spcPts val="0"/>
              </a:spcBef>
              <a:spcAft>
                <a:spcPts val="0"/>
              </a:spcAft>
              <a:buSzPts val="1400"/>
              <a:buFont typeface="DM Sans Light"/>
              <a:buNone/>
              <a:defRPr>
                <a:latin typeface="DM Sans Light"/>
                <a:ea typeface="DM Sans Light"/>
                <a:cs typeface="DM Sans Light"/>
                <a:sym typeface="DM Sans Light"/>
              </a:defRPr>
            </a:lvl7pPr>
            <a:lvl8pPr lvl="7">
              <a:spcBef>
                <a:spcPts val="0"/>
              </a:spcBef>
              <a:spcAft>
                <a:spcPts val="0"/>
              </a:spcAft>
              <a:buSzPts val="1400"/>
              <a:buFont typeface="DM Sans Light"/>
              <a:buNone/>
              <a:defRPr>
                <a:latin typeface="DM Sans Light"/>
                <a:ea typeface="DM Sans Light"/>
                <a:cs typeface="DM Sans Light"/>
                <a:sym typeface="DM Sans Light"/>
              </a:defRPr>
            </a:lvl8pPr>
            <a:lvl9pPr lvl="8">
              <a:spcBef>
                <a:spcPts val="0"/>
              </a:spcBef>
              <a:spcAft>
                <a:spcPts val="0"/>
              </a:spcAft>
              <a:buSzPts val="1400"/>
              <a:buFont typeface="DM Sans Light"/>
              <a:buNone/>
              <a:defRPr>
                <a:latin typeface="DM Sans Light"/>
                <a:ea typeface="DM Sans Light"/>
                <a:cs typeface="DM Sans Light"/>
                <a:sym typeface="DM Sans Light"/>
              </a:defRPr>
            </a:lvl9pPr>
          </a:lstStyle>
          <a:p/>
        </p:txBody>
      </p:sp>
      <p:sp>
        <p:nvSpPr>
          <p:cNvPr id="94" name="Google Shape;94;p10"/>
          <p:cNvSpPr txBox="1"/>
          <p:nvPr>
            <p:ph idx="13" type="subTitle"/>
          </p:nvPr>
        </p:nvSpPr>
        <p:spPr>
          <a:xfrm>
            <a:off x="3840625" y="2556804"/>
            <a:ext cx="1457400" cy="452700"/>
          </a:xfrm>
          <a:prstGeom prst="rect">
            <a:avLst/>
          </a:prstGeom>
        </p:spPr>
        <p:txBody>
          <a:bodyPr anchorCtr="0" anchor="t" bIns="0" lIns="0" spcFirstLastPara="1" rIns="0" wrap="square" tIns="0">
            <a:noAutofit/>
          </a:bodyPr>
          <a:lstStyle>
            <a:lvl1pPr lvl="0">
              <a:spcBef>
                <a:spcPts val="0"/>
              </a:spcBef>
              <a:spcAft>
                <a:spcPts val="0"/>
              </a:spcAft>
              <a:buSzPts val="1400"/>
              <a:buNone/>
              <a:defRPr/>
            </a:lvl1pPr>
            <a:lvl2pPr lvl="1">
              <a:spcBef>
                <a:spcPts val="0"/>
              </a:spcBef>
              <a:spcAft>
                <a:spcPts val="0"/>
              </a:spcAft>
              <a:buSzPts val="1400"/>
              <a:buFont typeface="DM Sans Light"/>
              <a:buNone/>
              <a:defRPr>
                <a:latin typeface="DM Sans Light"/>
                <a:ea typeface="DM Sans Light"/>
                <a:cs typeface="DM Sans Light"/>
                <a:sym typeface="DM Sans Light"/>
              </a:defRPr>
            </a:lvl2pPr>
            <a:lvl3pPr lvl="2">
              <a:spcBef>
                <a:spcPts val="0"/>
              </a:spcBef>
              <a:spcAft>
                <a:spcPts val="0"/>
              </a:spcAft>
              <a:buSzPts val="1400"/>
              <a:buFont typeface="DM Sans Light"/>
              <a:buNone/>
              <a:defRPr>
                <a:latin typeface="DM Sans Light"/>
                <a:ea typeface="DM Sans Light"/>
                <a:cs typeface="DM Sans Light"/>
                <a:sym typeface="DM Sans Light"/>
              </a:defRPr>
            </a:lvl3pPr>
            <a:lvl4pPr lvl="3">
              <a:spcBef>
                <a:spcPts val="0"/>
              </a:spcBef>
              <a:spcAft>
                <a:spcPts val="0"/>
              </a:spcAft>
              <a:buSzPts val="1400"/>
              <a:buFont typeface="DM Sans Light"/>
              <a:buNone/>
              <a:defRPr>
                <a:latin typeface="DM Sans Light"/>
                <a:ea typeface="DM Sans Light"/>
                <a:cs typeface="DM Sans Light"/>
                <a:sym typeface="DM Sans Light"/>
              </a:defRPr>
            </a:lvl4pPr>
            <a:lvl5pPr lvl="4">
              <a:spcBef>
                <a:spcPts val="0"/>
              </a:spcBef>
              <a:spcAft>
                <a:spcPts val="0"/>
              </a:spcAft>
              <a:buSzPts val="1400"/>
              <a:buFont typeface="DM Sans Light"/>
              <a:buNone/>
              <a:defRPr>
                <a:latin typeface="DM Sans Light"/>
                <a:ea typeface="DM Sans Light"/>
                <a:cs typeface="DM Sans Light"/>
                <a:sym typeface="DM Sans Light"/>
              </a:defRPr>
            </a:lvl5pPr>
            <a:lvl6pPr lvl="5">
              <a:spcBef>
                <a:spcPts val="0"/>
              </a:spcBef>
              <a:spcAft>
                <a:spcPts val="0"/>
              </a:spcAft>
              <a:buSzPts val="1400"/>
              <a:buFont typeface="DM Sans Light"/>
              <a:buNone/>
              <a:defRPr>
                <a:latin typeface="DM Sans Light"/>
                <a:ea typeface="DM Sans Light"/>
                <a:cs typeface="DM Sans Light"/>
                <a:sym typeface="DM Sans Light"/>
              </a:defRPr>
            </a:lvl6pPr>
            <a:lvl7pPr lvl="6">
              <a:spcBef>
                <a:spcPts val="0"/>
              </a:spcBef>
              <a:spcAft>
                <a:spcPts val="0"/>
              </a:spcAft>
              <a:buSzPts val="1400"/>
              <a:buFont typeface="DM Sans Light"/>
              <a:buNone/>
              <a:defRPr>
                <a:latin typeface="DM Sans Light"/>
                <a:ea typeface="DM Sans Light"/>
                <a:cs typeface="DM Sans Light"/>
                <a:sym typeface="DM Sans Light"/>
              </a:defRPr>
            </a:lvl7pPr>
            <a:lvl8pPr lvl="7">
              <a:spcBef>
                <a:spcPts val="0"/>
              </a:spcBef>
              <a:spcAft>
                <a:spcPts val="0"/>
              </a:spcAft>
              <a:buSzPts val="1400"/>
              <a:buFont typeface="DM Sans Light"/>
              <a:buNone/>
              <a:defRPr>
                <a:latin typeface="DM Sans Light"/>
                <a:ea typeface="DM Sans Light"/>
                <a:cs typeface="DM Sans Light"/>
                <a:sym typeface="DM Sans Light"/>
              </a:defRPr>
            </a:lvl8pPr>
            <a:lvl9pPr lvl="8">
              <a:spcBef>
                <a:spcPts val="0"/>
              </a:spcBef>
              <a:spcAft>
                <a:spcPts val="0"/>
              </a:spcAft>
              <a:buSzPts val="1400"/>
              <a:buFont typeface="DM Sans Light"/>
              <a:buNone/>
              <a:defRPr>
                <a:latin typeface="DM Sans Light"/>
                <a:ea typeface="DM Sans Light"/>
                <a:cs typeface="DM Sans Light"/>
                <a:sym typeface="DM Sans Light"/>
              </a:defRPr>
            </a:lvl9pPr>
          </a:lstStyle>
          <a:p/>
        </p:txBody>
      </p:sp>
      <p:sp>
        <p:nvSpPr>
          <p:cNvPr id="95" name="Google Shape;95;p10"/>
          <p:cNvSpPr txBox="1"/>
          <p:nvPr>
            <p:ph idx="14" type="subTitle"/>
          </p:nvPr>
        </p:nvSpPr>
        <p:spPr>
          <a:xfrm>
            <a:off x="5579950" y="2556804"/>
            <a:ext cx="1457400" cy="452700"/>
          </a:xfrm>
          <a:prstGeom prst="rect">
            <a:avLst/>
          </a:prstGeom>
        </p:spPr>
        <p:txBody>
          <a:bodyPr anchorCtr="0" anchor="t" bIns="0" lIns="0" spcFirstLastPara="1" rIns="0" wrap="square" tIns="0">
            <a:noAutofit/>
          </a:bodyPr>
          <a:lstStyle>
            <a:lvl1pPr lvl="0">
              <a:spcBef>
                <a:spcPts val="0"/>
              </a:spcBef>
              <a:spcAft>
                <a:spcPts val="0"/>
              </a:spcAft>
              <a:buSzPts val="1400"/>
              <a:buNone/>
              <a:defRPr/>
            </a:lvl1pPr>
            <a:lvl2pPr lvl="1">
              <a:spcBef>
                <a:spcPts val="0"/>
              </a:spcBef>
              <a:spcAft>
                <a:spcPts val="0"/>
              </a:spcAft>
              <a:buSzPts val="1400"/>
              <a:buFont typeface="DM Sans Light"/>
              <a:buNone/>
              <a:defRPr>
                <a:latin typeface="DM Sans Light"/>
                <a:ea typeface="DM Sans Light"/>
                <a:cs typeface="DM Sans Light"/>
                <a:sym typeface="DM Sans Light"/>
              </a:defRPr>
            </a:lvl2pPr>
            <a:lvl3pPr lvl="2">
              <a:spcBef>
                <a:spcPts val="0"/>
              </a:spcBef>
              <a:spcAft>
                <a:spcPts val="0"/>
              </a:spcAft>
              <a:buSzPts val="1400"/>
              <a:buFont typeface="DM Sans Light"/>
              <a:buNone/>
              <a:defRPr>
                <a:latin typeface="DM Sans Light"/>
                <a:ea typeface="DM Sans Light"/>
                <a:cs typeface="DM Sans Light"/>
                <a:sym typeface="DM Sans Light"/>
              </a:defRPr>
            </a:lvl3pPr>
            <a:lvl4pPr lvl="3">
              <a:spcBef>
                <a:spcPts val="0"/>
              </a:spcBef>
              <a:spcAft>
                <a:spcPts val="0"/>
              </a:spcAft>
              <a:buSzPts val="1400"/>
              <a:buFont typeface="DM Sans Light"/>
              <a:buNone/>
              <a:defRPr>
                <a:latin typeface="DM Sans Light"/>
                <a:ea typeface="DM Sans Light"/>
                <a:cs typeface="DM Sans Light"/>
                <a:sym typeface="DM Sans Light"/>
              </a:defRPr>
            </a:lvl4pPr>
            <a:lvl5pPr lvl="4">
              <a:spcBef>
                <a:spcPts val="0"/>
              </a:spcBef>
              <a:spcAft>
                <a:spcPts val="0"/>
              </a:spcAft>
              <a:buSzPts val="1400"/>
              <a:buFont typeface="DM Sans Light"/>
              <a:buNone/>
              <a:defRPr>
                <a:latin typeface="DM Sans Light"/>
                <a:ea typeface="DM Sans Light"/>
                <a:cs typeface="DM Sans Light"/>
                <a:sym typeface="DM Sans Light"/>
              </a:defRPr>
            </a:lvl5pPr>
            <a:lvl6pPr lvl="5">
              <a:spcBef>
                <a:spcPts val="0"/>
              </a:spcBef>
              <a:spcAft>
                <a:spcPts val="0"/>
              </a:spcAft>
              <a:buSzPts val="1400"/>
              <a:buFont typeface="DM Sans Light"/>
              <a:buNone/>
              <a:defRPr>
                <a:latin typeface="DM Sans Light"/>
                <a:ea typeface="DM Sans Light"/>
                <a:cs typeface="DM Sans Light"/>
                <a:sym typeface="DM Sans Light"/>
              </a:defRPr>
            </a:lvl6pPr>
            <a:lvl7pPr lvl="6">
              <a:spcBef>
                <a:spcPts val="0"/>
              </a:spcBef>
              <a:spcAft>
                <a:spcPts val="0"/>
              </a:spcAft>
              <a:buSzPts val="1400"/>
              <a:buFont typeface="DM Sans Light"/>
              <a:buNone/>
              <a:defRPr>
                <a:latin typeface="DM Sans Light"/>
                <a:ea typeface="DM Sans Light"/>
                <a:cs typeface="DM Sans Light"/>
                <a:sym typeface="DM Sans Light"/>
              </a:defRPr>
            </a:lvl7pPr>
            <a:lvl8pPr lvl="7">
              <a:spcBef>
                <a:spcPts val="0"/>
              </a:spcBef>
              <a:spcAft>
                <a:spcPts val="0"/>
              </a:spcAft>
              <a:buSzPts val="1400"/>
              <a:buFont typeface="DM Sans Light"/>
              <a:buNone/>
              <a:defRPr>
                <a:latin typeface="DM Sans Light"/>
                <a:ea typeface="DM Sans Light"/>
                <a:cs typeface="DM Sans Light"/>
                <a:sym typeface="DM Sans Light"/>
              </a:defRPr>
            </a:lvl8pPr>
            <a:lvl9pPr lvl="8">
              <a:spcBef>
                <a:spcPts val="0"/>
              </a:spcBef>
              <a:spcAft>
                <a:spcPts val="0"/>
              </a:spcAft>
              <a:buSzPts val="1400"/>
              <a:buFont typeface="DM Sans Light"/>
              <a:buNone/>
              <a:defRPr>
                <a:latin typeface="DM Sans Light"/>
                <a:ea typeface="DM Sans Light"/>
                <a:cs typeface="DM Sans Light"/>
                <a:sym typeface="DM Sans Light"/>
              </a:defRPr>
            </a:lvl9pPr>
          </a:lstStyle>
          <a:p/>
        </p:txBody>
      </p:sp>
      <p:sp>
        <p:nvSpPr>
          <p:cNvPr id="96" name="Google Shape;96;p10"/>
          <p:cNvSpPr txBox="1"/>
          <p:nvPr>
            <p:ph idx="15" type="body"/>
          </p:nvPr>
        </p:nvSpPr>
        <p:spPr>
          <a:xfrm>
            <a:off x="7319275" y="3231275"/>
            <a:ext cx="1457400" cy="1077600"/>
          </a:xfrm>
          <a:prstGeom prst="rect">
            <a:avLst/>
          </a:prstGeom>
        </p:spPr>
        <p:txBody>
          <a:bodyPr anchorCtr="0" anchor="t" bIns="0" lIns="0" spcFirstLastPara="1" rIns="0" wrap="square" tIns="0">
            <a:noAutofit/>
          </a:bodyPr>
          <a:lstStyle>
            <a:lvl1pPr indent="-292100" lvl="0" marL="457200">
              <a:spcBef>
                <a:spcPts val="0"/>
              </a:spcBef>
              <a:spcAft>
                <a:spcPts val="0"/>
              </a:spcAft>
              <a:buClr>
                <a:schemeClr val="lt1"/>
              </a:buClr>
              <a:buSzPts val="1000"/>
              <a:buFont typeface="DM Sans Light"/>
              <a:buChar char="●"/>
              <a:defRPr sz="1000">
                <a:latin typeface="DM Sans Light"/>
                <a:ea typeface="DM Sans Light"/>
                <a:cs typeface="DM Sans Light"/>
                <a:sym typeface="DM Sans Light"/>
              </a:defRPr>
            </a:lvl1pPr>
            <a:lvl2pPr indent="-292100" lvl="1" marL="914400">
              <a:spcBef>
                <a:spcPts val="800"/>
              </a:spcBef>
              <a:spcAft>
                <a:spcPts val="0"/>
              </a:spcAft>
              <a:buClr>
                <a:schemeClr val="lt1"/>
              </a:buClr>
              <a:buSzPts val="1000"/>
              <a:buFont typeface="DM Sans Light"/>
              <a:buChar char="○"/>
              <a:defRPr sz="1000">
                <a:latin typeface="DM Sans Light"/>
                <a:ea typeface="DM Sans Light"/>
                <a:cs typeface="DM Sans Light"/>
                <a:sym typeface="DM Sans Light"/>
              </a:defRPr>
            </a:lvl2pPr>
            <a:lvl3pPr indent="-292100" lvl="2" marL="1371600">
              <a:spcBef>
                <a:spcPts val="800"/>
              </a:spcBef>
              <a:spcAft>
                <a:spcPts val="0"/>
              </a:spcAft>
              <a:buClr>
                <a:schemeClr val="lt1"/>
              </a:buClr>
              <a:buSzPts val="1000"/>
              <a:buFont typeface="DM Sans Light"/>
              <a:buChar char="■"/>
              <a:defRPr sz="1000">
                <a:latin typeface="DM Sans Light"/>
                <a:ea typeface="DM Sans Light"/>
                <a:cs typeface="DM Sans Light"/>
                <a:sym typeface="DM Sans Light"/>
              </a:defRPr>
            </a:lvl3pPr>
            <a:lvl4pPr indent="-292100" lvl="3" marL="1828800">
              <a:spcBef>
                <a:spcPts val="800"/>
              </a:spcBef>
              <a:spcAft>
                <a:spcPts val="0"/>
              </a:spcAft>
              <a:buClr>
                <a:schemeClr val="lt1"/>
              </a:buClr>
              <a:buSzPts val="1000"/>
              <a:buFont typeface="DM Sans Light"/>
              <a:buChar char="●"/>
              <a:defRPr sz="1000">
                <a:latin typeface="DM Sans Light"/>
                <a:ea typeface="DM Sans Light"/>
                <a:cs typeface="DM Sans Light"/>
                <a:sym typeface="DM Sans Light"/>
              </a:defRPr>
            </a:lvl4pPr>
            <a:lvl5pPr indent="-292100" lvl="4" marL="2286000">
              <a:spcBef>
                <a:spcPts val="800"/>
              </a:spcBef>
              <a:spcAft>
                <a:spcPts val="0"/>
              </a:spcAft>
              <a:buClr>
                <a:schemeClr val="lt1"/>
              </a:buClr>
              <a:buSzPts val="1000"/>
              <a:buFont typeface="DM Sans Light"/>
              <a:buChar char="○"/>
              <a:defRPr sz="1000">
                <a:latin typeface="DM Sans Light"/>
                <a:ea typeface="DM Sans Light"/>
                <a:cs typeface="DM Sans Light"/>
                <a:sym typeface="DM Sans Light"/>
              </a:defRPr>
            </a:lvl5pPr>
            <a:lvl6pPr indent="-292100" lvl="5" marL="2743200">
              <a:spcBef>
                <a:spcPts val="800"/>
              </a:spcBef>
              <a:spcAft>
                <a:spcPts val="0"/>
              </a:spcAft>
              <a:buClr>
                <a:schemeClr val="lt1"/>
              </a:buClr>
              <a:buSzPts val="1000"/>
              <a:buFont typeface="DM Sans Light"/>
              <a:buChar char="■"/>
              <a:defRPr sz="1000">
                <a:latin typeface="DM Sans Light"/>
                <a:ea typeface="DM Sans Light"/>
                <a:cs typeface="DM Sans Light"/>
                <a:sym typeface="DM Sans Light"/>
              </a:defRPr>
            </a:lvl6pPr>
            <a:lvl7pPr indent="-292100" lvl="6" marL="3200400">
              <a:spcBef>
                <a:spcPts val="800"/>
              </a:spcBef>
              <a:spcAft>
                <a:spcPts val="0"/>
              </a:spcAft>
              <a:buClr>
                <a:schemeClr val="lt1"/>
              </a:buClr>
              <a:buSzPts val="1000"/>
              <a:buFont typeface="DM Sans Light"/>
              <a:buChar char="●"/>
              <a:defRPr sz="1000">
                <a:latin typeface="DM Sans Light"/>
                <a:ea typeface="DM Sans Light"/>
                <a:cs typeface="DM Sans Light"/>
                <a:sym typeface="DM Sans Light"/>
              </a:defRPr>
            </a:lvl7pPr>
            <a:lvl8pPr indent="-292100" lvl="7" marL="3657600">
              <a:spcBef>
                <a:spcPts val="800"/>
              </a:spcBef>
              <a:spcAft>
                <a:spcPts val="0"/>
              </a:spcAft>
              <a:buClr>
                <a:schemeClr val="lt1"/>
              </a:buClr>
              <a:buSzPts val="1000"/>
              <a:buFont typeface="DM Sans Light"/>
              <a:buChar char="○"/>
              <a:defRPr sz="1000">
                <a:latin typeface="DM Sans Light"/>
                <a:ea typeface="DM Sans Light"/>
                <a:cs typeface="DM Sans Light"/>
                <a:sym typeface="DM Sans Light"/>
              </a:defRPr>
            </a:lvl8pPr>
            <a:lvl9pPr indent="-292100" lvl="8" marL="4114800">
              <a:spcBef>
                <a:spcPts val="800"/>
              </a:spcBef>
              <a:spcAft>
                <a:spcPts val="800"/>
              </a:spcAft>
              <a:buClr>
                <a:schemeClr val="lt1"/>
              </a:buClr>
              <a:buSzPts val="1000"/>
              <a:buFont typeface="DM Sans Light"/>
              <a:buChar char="■"/>
              <a:defRPr sz="1000">
                <a:latin typeface="DM Sans Light"/>
                <a:ea typeface="DM Sans Light"/>
                <a:cs typeface="DM Sans Light"/>
                <a:sym typeface="DM Sans Light"/>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40" Type="http://schemas.openxmlformats.org/officeDocument/2006/relationships/slideLayout" Target="../slideLayouts/slideLayout40.xml"/><Relationship Id="rId42" Type="http://schemas.openxmlformats.org/officeDocument/2006/relationships/slideLayout" Target="../slideLayouts/slideLayout42.xml"/><Relationship Id="rId41" Type="http://schemas.openxmlformats.org/officeDocument/2006/relationships/slideLayout" Target="../slideLayouts/slideLayout41.xml"/><Relationship Id="rId44" Type="http://schemas.openxmlformats.org/officeDocument/2006/relationships/slideLayout" Target="../slideLayouts/slideLayout44.xml"/><Relationship Id="rId43" Type="http://schemas.openxmlformats.org/officeDocument/2006/relationships/slideLayout" Target="../slideLayouts/slideLayout43.xml"/><Relationship Id="rId46" Type="http://schemas.openxmlformats.org/officeDocument/2006/relationships/slideLayout" Target="../slideLayouts/slideLayout46.xml"/><Relationship Id="rId45" Type="http://schemas.openxmlformats.org/officeDocument/2006/relationships/slideLayout" Target="../slideLayouts/slideLayout45.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48" Type="http://schemas.openxmlformats.org/officeDocument/2006/relationships/slideLayout" Target="../slideLayouts/slideLayout48.xml"/><Relationship Id="rId47" Type="http://schemas.openxmlformats.org/officeDocument/2006/relationships/slideLayout" Target="../slideLayouts/slideLayout47.xml"/><Relationship Id="rId49" Type="http://schemas.openxmlformats.org/officeDocument/2006/relationships/slideLayout" Target="../slideLayouts/slideLayout4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31" Type="http://schemas.openxmlformats.org/officeDocument/2006/relationships/slideLayout" Target="../slideLayouts/slideLayout31.xml"/><Relationship Id="rId30" Type="http://schemas.openxmlformats.org/officeDocument/2006/relationships/slideLayout" Target="../slideLayouts/slideLayout30.xml"/><Relationship Id="rId33" Type="http://schemas.openxmlformats.org/officeDocument/2006/relationships/slideLayout" Target="../slideLayouts/slideLayout33.xml"/><Relationship Id="rId32" Type="http://schemas.openxmlformats.org/officeDocument/2006/relationships/slideLayout" Target="../slideLayouts/slideLayout32.xml"/><Relationship Id="rId35" Type="http://schemas.openxmlformats.org/officeDocument/2006/relationships/slideLayout" Target="../slideLayouts/slideLayout35.xml"/><Relationship Id="rId34" Type="http://schemas.openxmlformats.org/officeDocument/2006/relationships/slideLayout" Target="../slideLayouts/slideLayout34.xml"/><Relationship Id="rId37" Type="http://schemas.openxmlformats.org/officeDocument/2006/relationships/slideLayout" Target="../slideLayouts/slideLayout37.xml"/><Relationship Id="rId36" Type="http://schemas.openxmlformats.org/officeDocument/2006/relationships/slideLayout" Target="../slideLayouts/slideLayout36.xml"/><Relationship Id="rId39" Type="http://schemas.openxmlformats.org/officeDocument/2006/relationships/slideLayout" Target="../slideLayouts/slideLayout39.xml"/><Relationship Id="rId38" Type="http://schemas.openxmlformats.org/officeDocument/2006/relationships/slideLayout" Target="../slideLayouts/slideLayout38.xml"/><Relationship Id="rId20" Type="http://schemas.openxmlformats.org/officeDocument/2006/relationships/slideLayout" Target="../slideLayouts/slideLayout20.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8" Type="http://schemas.openxmlformats.org/officeDocument/2006/relationships/slideLayout" Target="../slideLayouts/slideLayout28.xml"/><Relationship Id="rId27" Type="http://schemas.openxmlformats.org/officeDocument/2006/relationships/slideLayout" Target="../slideLayouts/slideLayout27.xml"/><Relationship Id="rId29" Type="http://schemas.openxmlformats.org/officeDocument/2006/relationships/slideLayout" Target="../slideLayouts/slideLayout29.xml"/><Relationship Id="rId51" Type="http://schemas.openxmlformats.org/officeDocument/2006/relationships/slideLayout" Target="../slideLayouts/slideLayout51.xml"/><Relationship Id="rId50" Type="http://schemas.openxmlformats.org/officeDocument/2006/relationships/slideLayout" Target="../slideLayouts/slideLayout50.xml"/><Relationship Id="rId53" Type="http://schemas.openxmlformats.org/officeDocument/2006/relationships/slideLayout" Target="../slideLayouts/slideLayout53.xml"/><Relationship Id="rId52" Type="http://schemas.openxmlformats.org/officeDocument/2006/relationships/slideLayout" Target="../slideLayouts/slideLayout52.xml"/><Relationship Id="rId11" Type="http://schemas.openxmlformats.org/officeDocument/2006/relationships/slideLayout" Target="../slideLayouts/slideLayout11.xml"/><Relationship Id="rId55" Type="http://schemas.openxmlformats.org/officeDocument/2006/relationships/slideLayout" Target="../slideLayouts/slideLayout55.xml"/><Relationship Id="rId10" Type="http://schemas.openxmlformats.org/officeDocument/2006/relationships/slideLayout" Target="../slideLayouts/slideLayout10.xml"/><Relationship Id="rId54" Type="http://schemas.openxmlformats.org/officeDocument/2006/relationships/slideLayout" Target="../slideLayouts/slideLayout54.xml"/><Relationship Id="rId13" Type="http://schemas.openxmlformats.org/officeDocument/2006/relationships/slideLayout" Target="../slideLayouts/slideLayout13.xml"/><Relationship Id="rId57" Type="http://schemas.openxmlformats.org/officeDocument/2006/relationships/theme" Target="../theme/theme2.xml"/><Relationship Id="rId12" Type="http://schemas.openxmlformats.org/officeDocument/2006/relationships/slideLayout" Target="../slideLayouts/slideLayout12.xml"/><Relationship Id="rId56" Type="http://schemas.openxmlformats.org/officeDocument/2006/relationships/slideLayout" Target="../slideLayouts/slideLayout5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dk1"/>
        </a:solidFill>
      </p:bgPr>
    </p:bg>
    <p:spTree>
      <p:nvGrpSpPr>
        <p:cNvPr id="5" name="Shape 5"/>
        <p:cNvGrpSpPr/>
        <p:nvPr/>
      </p:nvGrpSpPr>
      <p:grpSpPr>
        <a:xfrm>
          <a:off x="0" y="0"/>
          <a:ext cx="0" cy="0"/>
          <a:chOff x="0" y="0"/>
          <a:chExt cx="0" cy="0"/>
        </a:xfrm>
      </p:grpSpPr>
      <p:sp>
        <p:nvSpPr>
          <p:cNvPr id="6" name="Google Shape;6;p1"/>
          <p:cNvSpPr txBox="1"/>
          <p:nvPr>
            <p:ph idx="1" type="body"/>
          </p:nvPr>
        </p:nvSpPr>
        <p:spPr>
          <a:xfrm>
            <a:off x="361850" y="2004025"/>
            <a:ext cx="5627400" cy="2547300"/>
          </a:xfrm>
          <a:prstGeom prst="rect">
            <a:avLst/>
          </a:prstGeom>
          <a:noFill/>
          <a:ln>
            <a:noFill/>
          </a:ln>
        </p:spPr>
        <p:txBody>
          <a:bodyPr anchorCtr="0" anchor="t" bIns="91425" lIns="91425" spcFirstLastPara="1" rIns="91425" wrap="square" tIns="91425">
            <a:spAutoFit/>
          </a:bodyPr>
          <a:lstStyle>
            <a:lvl1pPr indent="-304800" lvl="0" marL="457200">
              <a:lnSpc>
                <a:spcPct val="115000"/>
              </a:lnSpc>
              <a:spcBef>
                <a:spcPts val="0"/>
              </a:spcBef>
              <a:spcAft>
                <a:spcPts val="0"/>
              </a:spcAft>
              <a:buClr>
                <a:schemeClr val="lt1"/>
              </a:buClr>
              <a:buSzPts val="1200"/>
              <a:buFont typeface="DM Sans"/>
              <a:buChar char="●"/>
              <a:defRPr sz="1200">
                <a:solidFill>
                  <a:schemeClr val="lt1"/>
                </a:solidFill>
                <a:latin typeface="DM Sans"/>
                <a:ea typeface="DM Sans"/>
                <a:cs typeface="DM Sans"/>
                <a:sym typeface="DM Sans"/>
              </a:defRPr>
            </a:lvl1pPr>
            <a:lvl2pPr indent="-304800" lvl="1" marL="914400">
              <a:lnSpc>
                <a:spcPct val="115000"/>
              </a:lnSpc>
              <a:spcBef>
                <a:spcPts val="800"/>
              </a:spcBef>
              <a:spcAft>
                <a:spcPts val="0"/>
              </a:spcAft>
              <a:buClr>
                <a:schemeClr val="lt1"/>
              </a:buClr>
              <a:buSzPts val="1200"/>
              <a:buFont typeface="DM Sans"/>
              <a:buChar char="○"/>
              <a:defRPr sz="1200">
                <a:solidFill>
                  <a:schemeClr val="lt1"/>
                </a:solidFill>
                <a:latin typeface="DM Sans"/>
                <a:ea typeface="DM Sans"/>
                <a:cs typeface="DM Sans"/>
                <a:sym typeface="DM Sans"/>
              </a:defRPr>
            </a:lvl2pPr>
            <a:lvl3pPr indent="-304800" lvl="2" marL="1371600">
              <a:lnSpc>
                <a:spcPct val="115000"/>
              </a:lnSpc>
              <a:spcBef>
                <a:spcPts val="800"/>
              </a:spcBef>
              <a:spcAft>
                <a:spcPts val="0"/>
              </a:spcAft>
              <a:buClr>
                <a:schemeClr val="lt1"/>
              </a:buClr>
              <a:buSzPts val="1200"/>
              <a:buFont typeface="DM Sans"/>
              <a:buChar char="■"/>
              <a:defRPr sz="1200">
                <a:solidFill>
                  <a:schemeClr val="lt1"/>
                </a:solidFill>
                <a:latin typeface="DM Sans"/>
                <a:ea typeface="DM Sans"/>
                <a:cs typeface="DM Sans"/>
                <a:sym typeface="DM Sans"/>
              </a:defRPr>
            </a:lvl3pPr>
            <a:lvl4pPr indent="-304800" lvl="3" marL="1828800">
              <a:lnSpc>
                <a:spcPct val="115000"/>
              </a:lnSpc>
              <a:spcBef>
                <a:spcPts val="800"/>
              </a:spcBef>
              <a:spcAft>
                <a:spcPts val="0"/>
              </a:spcAft>
              <a:buClr>
                <a:schemeClr val="lt1"/>
              </a:buClr>
              <a:buSzPts val="1200"/>
              <a:buFont typeface="DM Sans"/>
              <a:buChar char="●"/>
              <a:defRPr sz="1200">
                <a:solidFill>
                  <a:schemeClr val="lt1"/>
                </a:solidFill>
                <a:latin typeface="DM Sans"/>
                <a:ea typeface="DM Sans"/>
                <a:cs typeface="DM Sans"/>
                <a:sym typeface="DM Sans"/>
              </a:defRPr>
            </a:lvl4pPr>
            <a:lvl5pPr indent="-304800" lvl="4" marL="2286000">
              <a:lnSpc>
                <a:spcPct val="115000"/>
              </a:lnSpc>
              <a:spcBef>
                <a:spcPts val="800"/>
              </a:spcBef>
              <a:spcAft>
                <a:spcPts val="0"/>
              </a:spcAft>
              <a:buClr>
                <a:schemeClr val="lt1"/>
              </a:buClr>
              <a:buSzPts val="1200"/>
              <a:buFont typeface="DM Sans"/>
              <a:buChar char="○"/>
              <a:defRPr sz="1200">
                <a:solidFill>
                  <a:schemeClr val="lt1"/>
                </a:solidFill>
                <a:latin typeface="DM Sans"/>
                <a:ea typeface="DM Sans"/>
                <a:cs typeface="DM Sans"/>
                <a:sym typeface="DM Sans"/>
              </a:defRPr>
            </a:lvl5pPr>
            <a:lvl6pPr indent="-304800" lvl="5" marL="2743200">
              <a:lnSpc>
                <a:spcPct val="115000"/>
              </a:lnSpc>
              <a:spcBef>
                <a:spcPts val="800"/>
              </a:spcBef>
              <a:spcAft>
                <a:spcPts val="0"/>
              </a:spcAft>
              <a:buClr>
                <a:schemeClr val="lt1"/>
              </a:buClr>
              <a:buSzPts val="1200"/>
              <a:buFont typeface="DM Sans"/>
              <a:buChar char="■"/>
              <a:defRPr sz="1200">
                <a:solidFill>
                  <a:schemeClr val="lt1"/>
                </a:solidFill>
                <a:latin typeface="DM Sans"/>
                <a:ea typeface="DM Sans"/>
                <a:cs typeface="DM Sans"/>
                <a:sym typeface="DM Sans"/>
              </a:defRPr>
            </a:lvl6pPr>
            <a:lvl7pPr indent="-304800" lvl="6" marL="3200400">
              <a:lnSpc>
                <a:spcPct val="115000"/>
              </a:lnSpc>
              <a:spcBef>
                <a:spcPts val="800"/>
              </a:spcBef>
              <a:spcAft>
                <a:spcPts val="0"/>
              </a:spcAft>
              <a:buClr>
                <a:schemeClr val="lt1"/>
              </a:buClr>
              <a:buSzPts val="1200"/>
              <a:buFont typeface="DM Sans"/>
              <a:buChar char="●"/>
              <a:defRPr sz="1200">
                <a:solidFill>
                  <a:schemeClr val="lt1"/>
                </a:solidFill>
                <a:latin typeface="DM Sans"/>
                <a:ea typeface="DM Sans"/>
                <a:cs typeface="DM Sans"/>
                <a:sym typeface="DM Sans"/>
              </a:defRPr>
            </a:lvl7pPr>
            <a:lvl8pPr indent="-304800" lvl="7" marL="3657600">
              <a:lnSpc>
                <a:spcPct val="115000"/>
              </a:lnSpc>
              <a:spcBef>
                <a:spcPts val="800"/>
              </a:spcBef>
              <a:spcAft>
                <a:spcPts val="0"/>
              </a:spcAft>
              <a:buClr>
                <a:schemeClr val="lt1"/>
              </a:buClr>
              <a:buSzPts val="1200"/>
              <a:buFont typeface="DM Sans"/>
              <a:buChar char="○"/>
              <a:defRPr sz="1200">
                <a:solidFill>
                  <a:schemeClr val="lt1"/>
                </a:solidFill>
                <a:latin typeface="DM Sans"/>
                <a:ea typeface="DM Sans"/>
                <a:cs typeface="DM Sans"/>
                <a:sym typeface="DM Sans"/>
              </a:defRPr>
            </a:lvl8pPr>
            <a:lvl9pPr indent="-304800" lvl="8" marL="4114800">
              <a:lnSpc>
                <a:spcPct val="115000"/>
              </a:lnSpc>
              <a:spcBef>
                <a:spcPts val="800"/>
              </a:spcBef>
              <a:spcAft>
                <a:spcPts val="800"/>
              </a:spcAft>
              <a:buClr>
                <a:schemeClr val="lt1"/>
              </a:buClr>
              <a:buSzPts val="1200"/>
              <a:buFont typeface="DM Sans"/>
              <a:buChar char="■"/>
              <a:defRPr sz="1200">
                <a:solidFill>
                  <a:schemeClr val="lt1"/>
                </a:solidFill>
                <a:latin typeface="DM Sans"/>
                <a:ea typeface="DM Sans"/>
                <a:cs typeface="DM Sans"/>
                <a:sym typeface="DM Sans"/>
              </a:defRPr>
            </a:lvl9pPr>
          </a:lstStyle>
          <a:p/>
        </p:txBody>
      </p:sp>
      <p:sp>
        <p:nvSpPr>
          <p:cNvPr id="7" name="Google Shape;7;p1"/>
          <p:cNvSpPr txBox="1"/>
          <p:nvPr>
            <p:ph type="title"/>
          </p:nvPr>
        </p:nvSpPr>
        <p:spPr>
          <a:xfrm>
            <a:off x="438150" y="524575"/>
            <a:ext cx="5433000" cy="9036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lt1"/>
              </a:buClr>
              <a:buSzPts val="3000"/>
              <a:buFont typeface="Newsreader"/>
              <a:buNone/>
              <a:defRPr sz="3000">
                <a:solidFill>
                  <a:schemeClr val="lt1"/>
                </a:solidFill>
                <a:latin typeface="Newsreader"/>
                <a:ea typeface="Newsreader"/>
                <a:cs typeface="Newsreader"/>
                <a:sym typeface="Newsreader"/>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 name="Google Shape;8;p1"/>
          <p:cNvSpPr txBox="1"/>
          <p:nvPr>
            <p:ph idx="2" type="body"/>
          </p:nvPr>
        </p:nvSpPr>
        <p:spPr>
          <a:xfrm>
            <a:off x="4700200" y="1614100"/>
            <a:ext cx="3756600" cy="2547300"/>
          </a:xfrm>
          <a:prstGeom prst="rect">
            <a:avLst/>
          </a:prstGeom>
          <a:noFill/>
          <a:ln>
            <a:noFill/>
          </a:ln>
        </p:spPr>
        <p:txBody>
          <a:bodyPr anchorCtr="0" anchor="t" bIns="91425" lIns="91425" spcFirstLastPara="1" rIns="91425" wrap="square" tIns="91425">
            <a:noAutofit/>
          </a:bodyPr>
          <a:lstStyle>
            <a:lvl1pPr indent="-304800" lvl="0" marL="457200">
              <a:spcBef>
                <a:spcPts val="0"/>
              </a:spcBef>
              <a:spcAft>
                <a:spcPts val="0"/>
              </a:spcAft>
              <a:buClr>
                <a:schemeClr val="lt1"/>
              </a:buClr>
              <a:buSzPts val="1200"/>
              <a:buFont typeface="DM Sans"/>
              <a:buChar char="●"/>
              <a:defRPr sz="1200">
                <a:solidFill>
                  <a:schemeClr val="lt1"/>
                </a:solidFill>
                <a:latin typeface="DM Sans"/>
                <a:ea typeface="DM Sans"/>
                <a:cs typeface="DM Sans"/>
                <a:sym typeface="DM Sans"/>
              </a:defRPr>
            </a:lvl1pPr>
            <a:lvl2pPr indent="-304800" lvl="1" marL="914400">
              <a:spcBef>
                <a:spcPts val="0"/>
              </a:spcBef>
              <a:spcAft>
                <a:spcPts val="0"/>
              </a:spcAft>
              <a:buClr>
                <a:schemeClr val="lt1"/>
              </a:buClr>
              <a:buSzPts val="1200"/>
              <a:buFont typeface="DM Sans"/>
              <a:buChar char="○"/>
              <a:defRPr sz="1200">
                <a:solidFill>
                  <a:schemeClr val="lt1"/>
                </a:solidFill>
                <a:latin typeface="DM Sans"/>
                <a:ea typeface="DM Sans"/>
                <a:cs typeface="DM Sans"/>
                <a:sym typeface="DM Sans"/>
              </a:defRPr>
            </a:lvl2pPr>
            <a:lvl3pPr indent="-304800" lvl="2" marL="1371600">
              <a:spcBef>
                <a:spcPts val="0"/>
              </a:spcBef>
              <a:spcAft>
                <a:spcPts val="0"/>
              </a:spcAft>
              <a:buClr>
                <a:schemeClr val="lt1"/>
              </a:buClr>
              <a:buSzPts val="1200"/>
              <a:buFont typeface="DM Sans"/>
              <a:buChar char="■"/>
              <a:defRPr sz="1200">
                <a:solidFill>
                  <a:schemeClr val="lt1"/>
                </a:solidFill>
                <a:latin typeface="DM Sans"/>
                <a:ea typeface="DM Sans"/>
                <a:cs typeface="DM Sans"/>
                <a:sym typeface="DM Sans"/>
              </a:defRPr>
            </a:lvl3pPr>
            <a:lvl4pPr indent="-304800" lvl="3" marL="1828800">
              <a:spcBef>
                <a:spcPts val="0"/>
              </a:spcBef>
              <a:spcAft>
                <a:spcPts val="0"/>
              </a:spcAft>
              <a:buClr>
                <a:schemeClr val="lt1"/>
              </a:buClr>
              <a:buSzPts val="1200"/>
              <a:buFont typeface="DM Sans"/>
              <a:buChar char="●"/>
              <a:defRPr sz="1200">
                <a:solidFill>
                  <a:schemeClr val="lt1"/>
                </a:solidFill>
                <a:latin typeface="DM Sans"/>
                <a:ea typeface="DM Sans"/>
                <a:cs typeface="DM Sans"/>
                <a:sym typeface="DM Sans"/>
              </a:defRPr>
            </a:lvl4pPr>
            <a:lvl5pPr indent="-304800" lvl="4" marL="2286000">
              <a:spcBef>
                <a:spcPts val="0"/>
              </a:spcBef>
              <a:spcAft>
                <a:spcPts val="0"/>
              </a:spcAft>
              <a:buClr>
                <a:schemeClr val="lt1"/>
              </a:buClr>
              <a:buSzPts val="1200"/>
              <a:buFont typeface="DM Sans"/>
              <a:buChar char="○"/>
              <a:defRPr sz="1200">
                <a:solidFill>
                  <a:schemeClr val="lt1"/>
                </a:solidFill>
                <a:latin typeface="DM Sans"/>
                <a:ea typeface="DM Sans"/>
                <a:cs typeface="DM Sans"/>
                <a:sym typeface="DM Sans"/>
              </a:defRPr>
            </a:lvl5pPr>
            <a:lvl6pPr indent="-304800" lvl="5" marL="2743200">
              <a:spcBef>
                <a:spcPts val="0"/>
              </a:spcBef>
              <a:spcAft>
                <a:spcPts val="0"/>
              </a:spcAft>
              <a:buClr>
                <a:schemeClr val="lt1"/>
              </a:buClr>
              <a:buSzPts val="1200"/>
              <a:buFont typeface="DM Sans"/>
              <a:buChar char="■"/>
              <a:defRPr sz="1200">
                <a:solidFill>
                  <a:schemeClr val="lt1"/>
                </a:solidFill>
                <a:latin typeface="DM Sans"/>
                <a:ea typeface="DM Sans"/>
                <a:cs typeface="DM Sans"/>
                <a:sym typeface="DM Sans"/>
              </a:defRPr>
            </a:lvl6pPr>
            <a:lvl7pPr indent="-304800" lvl="6" marL="3200400">
              <a:spcBef>
                <a:spcPts val="0"/>
              </a:spcBef>
              <a:spcAft>
                <a:spcPts val="0"/>
              </a:spcAft>
              <a:buClr>
                <a:schemeClr val="lt1"/>
              </a:buClr>
              <a:buSzPts val="1200"/>
              <a:buFont typeface="DM Sans"/>
              <a:buChar char="●"/>
              <a:defRPr sz="1200">
                <a:solidFill>
                  <a:schemeClr val="lt1"/>
                </a:solidFill>
                <a:latin typeface="DM Sans"/>
                <a:ea typeface="DM Sans"/>
                <a:cs typeface="DM Sans"/>
                <a:sym typeface="DM Sans"/>
              </a:defRPr>
            </a:lvl7pPr>
            <a:lvl8pPr indent="-304800" lvl="7" marL="3657600">
              <a:spcBef>
                <a:spcPts val="0"/>
              </a:spcBef>
              <a:spcAft>
                <a:spcPts val="0"/>
              </a:spcAft>
              <a:buClr>
                <a:schemeClr val="lt1"/>
              </a:buClr>
              <a:buSzPts val="1200"/>
              <a:buFont typeface="DM Sans"/>
              <a:buChar char="○"/>
              <a:defRPr sz="1200">
                <a:solidFill>
                  <a:schemeClr val="lt1"/>
                </a:solidFill>
                <a:latin typeface="DM Sans"/>
                <a:ea typeface="DM Sans"/>
                <a:cs typeface="DM Sans"/>
                <a:sym typeface="DM Sans"/>
              </a:defRPr>
            </a:lvl8pPr>
            <a:lvl9pPr indent="-304800" lvl="8" marL="4114800">
              <a:spcBef>
                <a:spcPts val="0"/>
              </a:spcBef>
              <a:spcAft>
                <a:spcPts val="0"/>
              </a:spcAft>
              <a:buClr>
                <a:schemeClr val="lt1"/>
              </a:buClr>
              <a:buSzPts val="1200"/>
              <a:buFont typeface="DM Sans"/>
              <a:buChar char="■"/>
              <a:defRPr sz="1200">
                <a:solidFill>
                  <a:schemeClr val="lt1"/>
                </a:solidFill>
                <a:latin typeface="DM Sans"/>
                <a:ea typeface="DM Sans"/>
                <a:cs typeface="DM Sans"/>
                <a:sym typeface="DM Sans"/>
              </a:defRPr>
            </a:lvl9pPr>
          </a:lstStyle>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 id="2147483677" r:id="rId30"/>
    <p:sldLayoutId id="2147483678" r:id="rId31"/>
    <p:sldLayoutId id="2147483679" r:id="rId32"/>
    <p:sldLayoutId id="2147483680" r:id="rId33"/>
    <p:sldLayoutId id="2147483681" r:id="rId34"/>
    <p:sldLayoutId id="2147483682" r:id="rId35"/>
    <p:sldLayoutId id="2147483683" r:id="rId36"/>
    <p:sldLayoutId id="2147483684" r:id="rId37"/>
    <p:sldLayoutId id="2147483685" r:id="rId38"/>
    <p:sldLayoutId id="2147483686" r:id="rId39"/>
    <p:sldLayoutId id="2147483687" r:id="rId40"/>
    <p:sldLayoutId id="2147483688" r:id="rId41"/>
    <p:sldLayoutId id="2147483689" r:id="rId42"/>
    <p:sldLayoutId id="2147483690" r:id="rId43"/>
    <p:sldLayoutId id="2147483691" r:id="rId44"/>
    <p:sldLayoutId id="2147483692" r:id="rId45"/>
    <p:sldLayoutId id="2147483693" r:id="rId46"/>
    <p:sldLayoutId id="2147483694" r:id="rId47"/>
    <p:sldLayoutId id="2147483695" r:id="rId48"/>
    <p:sldLayoutId id="2147483696" r:id="rId49"/>
    <p:sldLayoutId id="2147483697" r:id="rId50"/>
    <p:sldLayoutId id="2147483698" r:id="rId51"/>
    <p:sldLayoutId id="2147483699" r:id="rId52"/>
    <p:sldLayoutId id="2147483700" r:id="rId53"/>
    <p:sldLayoutId id="2147483701" r:id="rId54"/>
    <p:sldLayoutId id="2147483702" r:id="rId55"/>
    <p:sldLayoutId id="2147483703" r:id="rId5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pos="5529">
          <p15:clr>
            <a:srgbClr val="E46962"/>
          </p15:clr>
        </p15:guide>
        <p15:guide id="2" orient="horz" pos="233">
          <p15:clr>
            <a:srgbClr val="E46962"/>
          </p15:clr>
        </p15:guide>
        <p15:guide id="3" orient="horz" pos="3011">
          <p15:clr>
            <a:srgbClr val="E46962"/>
          </p15:clr>
        </p15:guide>
        <p15:guide id="4" pos="2850">
          <p15:clr>
            <a:srgbClr val="E46962"/>
          </p15:clr>
        </p15:guide>
        <p15:guide id="5" pos="2910">
          <p15:clr>
            <a:srgbClr val="E46962"/>
          </p15:clr>
        </p15:guide>
        <p15:guide id="6" pos="1468">
          <p15:clr>
            <a:srgbClr val="E46962"/>
          </p15:clr>
        </p15:guide>
        <p15:guide id="7" pos="1527">
          <p15:clr>
            <a:srgbClr val="E46962"/>
          </p15:clr>
        </p15:guide>
        <p15:guide id="8" pos="4226">
          <p15:clr>
            <a:srgbClr val="E46962"/>
          </p15:clr>
        </p15:guide>
        <p15:guide id="9" pos="4285">
          <p15:clr>
            <a:srgbClr val="E46962"/>
          </p15:clr>
        </p15:guide>
        <p15:guide id="10" pos="3773">
          <p15:clr>
            <a:srgbClr val="E46962"/>
          </p15:clr>
        </p15:guide>
        <p15:guide id="11" pos="3830">
          <p15:clr>
            <a:srgbClr val="E46962"/>
          </p15:clr>
        </p15:guide>
        <p15:guide id="12" pos="1930">
          <p15:clr>
            <a:srgbClr val="E46962"/>
          </p15:clr>
        </p15:guide>
        <p15:guide id="13" pos="1987">
          <p15:clr>
            <a:srgbClr val="E46962"/>
          </p15:clr>
        </p15:guide>
        <p15:guide id="14" orient="horz" pos="2867">
          <p15:clr>
            <a:srgbClr val="E46962"/>
          </p15:clr>
        </p15:guide>
        <p15:guide id="15" orient="horz" pos="1135">
          <p15:clr>
            <a:srgbClr val="E46962"/>
          </p15:clr>
        </p15:guide>
        <p15:guide id="16" orient="horz" pos="1194">
          <p15:clr>
            <a:srgbClr val="E46962"/>
          </p15:clr>
        </p15:guide>
        <p15:guide id="17" orient="horz" pos="2043">
          <p15:clr>
            <a:srgbClr val="E46962"/>
          </p15:clr>
        </p15:guide>
        <p15:guide id="18" orient="horz" pos="2103">
          <p15:clr>
            <a:srgbClr val="E46962"/>
          </p15:clr>
        </p15:guide>
        <p15:guide id="19" pos="228">
          <p15:clr>
            <a:srgbClr val="E46962"/>
          </p15:clr>
        </p15:guide>
        <p15:guide id="20" orient="horz" pos="672">
          <p15:clr>
            <a:srgbClr val="E46962"/>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xml"/><Relationship Id="rId3" Type="http://schemas.openxmlformats.org/officeDocument/2006/relationships/image" Target="../media/image3.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4.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5.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5.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6.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6.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5.xml"/><Relationship Id="rId3" Type="http://schemas.openxmlformats.org/officeDocument/2006/relationships/image" Target="../media/image4.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8.xml"/><Relationship Id="rId3" Type="http://schemas.openxmlformats.org/officeDocument/2006/relationships/image" Target="../media/image4.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4.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2" name="Shape 502"/>
        <p:cNvGrpSpPr/>
        <p:nvPr/>
      </p:nvGrpSpPr>
      <p:grpSpPr>
        <a:xfrm>
          <a:off x="0" y="0"/>
          <a:ext cx="0" cy="0"/>
          <a:chOff x="0" y="0"/>
          <a:chExt cx="0" cy="0"/>
        </a:xfrm>
      </p:grpSpPr>
      <p:pic>
        <p:nvPicPr>
          <p:cNvPr descr="A close-up of a modern glass structure. " id="503" name="Google Shape;503;p58"/>
          <p:cNvPicPr preferRelativeResize="0"/>
          <p:nvPr/>
        </p:nvPicPr>
        <p:blipFill rotWithShape="1">
          <a:blip r:embed="rId3">
            <a:alphaModFix/>
          </a:blip>
          <a:srcRect b="79" l="21736" r="19116" t="0"/>
          <a:stretch/>
        </p:blipFill>
        <p:spPr>
          <a:xfrm>
            <a:off x="4587725" y="-8750"/>
            <a:ext cx="4572001" cy="5148074"/>
          </a:xfrm>
          <a:prstGeom prst="rect">
            <a:avLst/>
          </a:prstGeom>
          <a:noFill/>
          <a:ln>
            <a:noFill/>
          </a:ln>
        </p:spPr>
      </p:pic>
      <p:sp>
        <p:nvSpPr>
          <p:cNvPr id="504" name="Google Shape;504;p58"/>
          <p:cNvSpPr txBox="1"/>
          <p:nvPr>
            <p:ph type="title"/>
          </p:nvPr>
        </p:nvSpPr>
        <p:spPr>
          <a:xfrm>
            <a:off x="361975" y="923525"/>
            <a:ext cx="3860100" cy="12189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Abatement Application</a:t>
            </a:r>
            <a:endParaRPr/>
          </a:p>
          <a:p>
            <a:pPr indent="0" lvl="0" marL="0" rtl="0" algn="ctr">
              <a:spcBef>
                <a:spcPts val="0"/>
              </a:spcBef>
              <a:spcAft>
                <a:spcPts val="0"/>
              </a:spcAft>
              <a:buNone/>
            </a:pPr>
            <a:r>
              <a:rPr lang="en"/>
              <a:t>Overview</a:t>
            </a:r>
            <a:endParaRPr/>
          </a:p>
          <a:p>
            <a:pPr indent="0" lvl="0" marL="0" rtl="0" algn="ctr">
              <a:spcBef>
                <a:spcPts val="0"/>
              </a:spcBef>
              <a:spcAft>
                <a:spcPts val="0"/>
              </a:spcAft>
              <a:buNone/>
            </a:pPr>
            <a:r>
              <a:t/>
            </a:r>
            <a:endParaRPr/>
          </a:p>
        </p:txBody>
      </p:sp>
      <p:sp>
        <p:nvSpPr>
          <p:cNvPr id="505" name="Google Shape;505;p58"/>
          <p:cNvSpPr txBox="1"/>
          <p:nvPr>
            <p:ph idx="1" type="subTitle"/>
          </p:nvPr>
        </p:nvSpPr>
        <p:spPr>
          <a:xfrm>
            <a:off x="399750" y="180608"/>
            <a:ext cx="3860100" cy="377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1500"/>
              <a:t>Borden County DC, LLC</a:t>
            </a:r>
            <a:endParaRPr sz="1500"/>
          </a:p>
        </p:txBody>
      </p:sp>
      <p:sp>
        <p:nvSpPr>
          <p:cNvPr id="506" name="Google Shape;506;p58"/>
          <p:cNvSpPr txBox="1"/>
          <p:nvPr>
            <p:ph idx="3" type="body"/>
          </p:nvPr>
        </p:nvSpPr>
        <p:spPr>
          <a:xfrm>
            <a:off x="547575" y="3337797"/>
            <a:ext cx="3492600" cy="13275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1400"/>
              <a:t>This presentation details the details contained in the the Borden County DC, LLC Tax Abatement Application submitted to the Borden County Commissioners’ Court and will be voted on January 27, 2026</a:t>
            </a:r>
            <a:endParaRPr sz="140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3" name="Shape 563"/>
        <p:cNvGrpSpPr/>
        <p:nvPr/>
      </p:nvGrpSpPr>
      <p:grpSpPr>
        <a:xfrm>
          <a:off x="0" y="0"/>
          <a:ext cx="0" cy="0"/>
          <a:chOff x="0" y="0"/>
          <a:chExt cx="0" cy="0"/>
        </a:xfrm>
      </p:grpSpPr>
      <p:sp>
        <p:nvSpPr>
          <p:cNvPr id="564" name="Google Shape;564;p67"/>
          <p:cNvSpPr txBox="1"/>
          <p:nvPr>
            <p:ph idx="7" type="title"/>
          </p:nvPr>
        </p:nvSpPr>
        <p:spPr>
          <a:xfrm>
            <a:off x="385409" y="235650"/>
            <a:ext cx="6815400" cy="1038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County Budget Planning</a:t>
            </a:r>
            <a:endParaRPr/>
          </a:p>
        </p:txBody>
      </p:sp>
      <p:sp>
        <p:nvSpPr>
          <p:cNvPr id="565" name="Google Shape;565;p67"/>
          <p:cNvSpPr txBox="1"/>
          <p:nvPr>
            <p:ph type="title"/>
          </p:nvPr>
        </p:nvSpPr>
        <p:spPr>
          <a:xfrm>
            <a:off x="690125" y="1004725"/>
            <a:ext cx="3551400" cy="3846300"/>
          </a:xfrm>
          <a:prstGeom prst="rect">
            <a:avLst/>
          </a:prstGeom>
        </p:spPr>
        <p:txBody>
          <a:bodyPr anchorCtr="0" anchor="t" bIns="0" lIns="0" spcFirstLastPara="1" rIns="0" wrap="square" tIns="0">
            <a:noAutofit/>
          </a:bodyPr>
          <a:lstStyle/>
          <a:p>
            <a:pPr indent="0" lvl="0" marL="0" rtl="0" algn="l">
              <a:lnSpc>
                <a:spcPct val="100000"/>
              </a:lnSpc>
              <a:spcBef>
                <a:spcPts val="0"/>
              </a:spcBef>
              <a:spcAft>
                <a:spcPts val="0"/>
              </a:spcAft>
              <a:buNone/>
            </a:pPr>
            <a:r>
              <a:rPr lang="en" sz="2200"/>
              <a:t>Taxing Considerations - Long Term</a:t>
            </a:r>
            <a:endParaRPr sz="2200"/>
          </a:p>
          <a:p>
            <a:pPr indent="-368300" lvl="0" marL="457200" rtl="0" algn="l">
              <a:lnSpc>
                <a:spcPct val="100000"/>
              </a:lnSpc>
              <a:spcBef>
                <a:spcPts val="0"/>
              </a:spcBef>
              <a:spcAft>
                <a:spcPts val="0"/>
              </a:spcAft>
              <a:buSzPts val="2200"/>
              <a:buChar char="●"/>
            </a:pPr>
            <a:r>
              <a:rPr lang="en" sz="2200"/>
              <a:t>Variability of Oil/Gas Production</a:t>
            </a:r>
            <a:endParaRPr sz="2200"/>
          </a:p>
          <a:p>
            <a:pPr indent="-368300" lvl="0" marL="457200" rtl="0" algn="l">
              <a:lnSpc>
                <a:spcPct val="100000"/>
              </a:lnSpc>
              <a:spcBef>
                <a:spcPts val="0"/>
              </a:spcBef>
              <a:spcAft>
                <a:spcPts val="0"/>
              </a:spcAft>
              <a:buSzPts val="2200"/>
              <a:buChar char="●"/>
            </a:pPr>
            <a:r>
              <a:rPr lang="en" sz="2200"/>
              <a:t>Home values and exemptions</a:t>
            </a:r>
            <a:endParaRPr sz="2200"/>
          </a:p>
          <a:p>
            <a:pPr indent="-368300" lvl="0" marL="457200" rtl="0" algn="l">
              <a:lnSpc>
                <a:spcPct val="100000"/>
              </a:lnSpc>
              <a:spcBef>
                <a:spcPts val="0"/>
              </a:spcBef>
              <a:spcAft>
                <a:spcPts val="0"/>
              </a:spcAft>
              <a:buSzPts val="2200"/>
              <a:buChar char="●"/>
            </a:pPr>
            <a:r>
              <a:rPr lang="en" sz="2200"/>
              <a:t>Tax protests</a:t>
            </a:r>
            <a:endParaRPr sz="2200"/>
          </a:p>
          <a:p>
            <a:pPr indent="-368300" lvl="0" marL="457200" rtl="0" algn="l">
              <a:lnSpc>
                <a:spcPct val="100000"/>
              </a:lnSpc>
              <a:spcBef>
                <a:spcPts val="0"/>
              </a:spcBef>
              <a:spcAft>
                <a:spcPts val="0"/>
              </a:spcAft>
              <a:buSzPts val="2200"/>
              <a:buChar char="●"/>
            </a:pPr>
            <a:r>
              <a:rPr lang="en" sz="2200"/>
              <a:t>Unfunded mandates</a:t>
            </a:r>
            <a:endParaRPr sz="2200"/>
          </a:p>
          <a:p>
            <a:pPr indent="-368300" lvl="0" marL="457200" rtl="0" algn="l">
              <a:lnSpc>
                <a:spcPct val="100000"/>
              </a:lnSpc>
              <a:spcBef>
                <a:spcPts val="0"/>
              </a:spcBef>
              <a:spcAft>
                <a:spcPts val="0"/>
              </a:spcAft>
              <a:buSzPts val="2200"/>
              <a:buChar char="●"/>
            </a:pPr>
            <a:r>
              <a:rPr lang="en" sz="2200"/>
              <a:t>Pilot Payment experations/depreciation</a:t>
            </a:r>
            <a:endParaRPr sz="2200"/>
          </a:p>
        </p:txBody>
      </p:sp>
      <p:sp>
        <p:nvSpPr>
          <p:cNvPr id="566" name="Google Shape;566;p67"/>
          <p:cNvSpPr txBox="1"/>
          <p:nvPr>
            <p:ph type="title"/>
          </p:nvPr>
        </p:nvSpPr>
        <p:spPr>
          <a:xfrm>
            <a:off x="5054075" y="1004725"/>
            <a:ext cx="3384300" cy="37365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 sz="2200"/>
              <a:t>Future Items of Concern: </a:t>
            </a:r>
            <a:endParaRPr sz="2200"/>
          </a:p>
          <a:p>
            <a:pPr indent="-139700" lvl="0" marL="0" rtl="0" algn="l">
              <a:spcBef>
                <a:spcPts val="0"/>
              </a:spcBef>
              <a:spcAft>
                <a:spcPts val="0"/>
              </a:spcAft>
              <a:buSzPts val="2200"/>
              <a:buChar char="●"/>
            </a:pPr>
            <a:r>
              <a:rPr lang="en" sz="2200"/>
              <a:t>Water Pipeline Replacement $160,000 - $300,000 per mile - $5 - $8 million)</a:t>
            </a:r>
            <a:endParaRPr sz="2200"/>
          </a:p>
          <a:p>
            <a:pPr indent="-139700" lvl="0" marL="0" rtl="0" algn="l">
              <a:spcBef>
                <a:spcPts val="0"/>
              </a:spcBef>
              <a:spcAft>
                <a:spcPts val="0"/>
              </a:spcAft>
              <a:buSzPts val="2200"/>
              <a:buChar char="●"/>
            </a:pPr>
            <a:r>
              <a:rPr lang="en" sz="2200"/>
              <a:t>Willow Valley Road ($450,000 per mile - $6.75 million)</a:t>
            </a:r>
            <a:endParaRPr sz="2200"/>
          </a:p>
          <a:p>
            <a:pPr indent="-139700" lvl="0" marL="0" rtl="0" algn="l">
              <a:spcBef>
                <a:spcPts val="0"/>
              </a:spcBef>
              <a:spcAft>
                <a:spcPts val="0"/>
              </a:spcAft>
              <a:buSzPts val="2200"/>
              <a:buChar char="●"/>
            </a:pPr>
            <a:r>
              <a:rPr lang="en" sz="2200"/>
              <a:t>Emergency Services Building ($5 million)</a:t>
            </a:r>
            <a:endParaRPr sz="2200"/>
          </a:p>
          <a:p>
            <a:pPr indent="0" lvl="0" marL="0" rtl="0" algn="l">
              <a:spcBef>
                <a:spcPts val="0"/>
              </a:spcBef>
              <a:spcAft>
                <a:spcPts val="0"/>
              </a:spcAft>
              <a:buNone/>
            </a:pPr>
            <a:r>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0" name="Shape 570"/>
        <p:cNvGrpSpPr/>
        <p:nvPr/>
      </p:nvGrpSpPr>
      <p:grpSpPr>
        <a:xfrm>
          <a:off x="0" y="0"/>
          <a:ext cx="0" cy="0"/>
          <a:chOff x="0" y="0"/>
          <a:chExt cx="0" cy="0"/>
        </a:xfrm>
      </p:grpSpPr>
      <p:sp>
        <p:nvSpPr>
          <p:cNvPr id="571" name="Google Shape;571;p68"/>
          <p:cNvSpPr/>
          <p:nvPr/>
        </p:nvSpPr>
        <p:spPr>
          <a:xfrm>
            <a:off x="749800" y="0"/>
            <a:ext cx="8394200" cy="5149746"/>
          </a:xfrm>
          <a:custGeom>
            <a:rect b="b" l="l" r="r" t="t"/>
            <a:pathLst>
              <a:path extrusionOk="0" h="206444" w="335768">
                <a:moveTo>
                  <a:pt x="31959" y="0"/>
                </a:moveTo>
                <a:lnTo>
                  <a:pt x="0" y="31565"/>
                </a:lnTo>
                <a:lnTo>
                  <a:pt x="0" y="206444"/>
                </a:lnTo>
                <a:lnTo>
                  <a:pt x="335768" y="206444"/>
                </a:lnTo>
                <a:lnTo>
                  <a:pt x="335768" y="292"/>
                </a:lnTo>
                <a:close/>
              </a:path>
            </a:pathLst>
          </a:custGeom>
          <a:solidFill>
            <a:schemeClr val="lt1"/>
          </a:solidFill>
          <a:ln cap="flat" cmpd="sng" w="9525">
            <a:solidFill>
              <a:schemeClr val="accent2"/>
            </a:solidFill>
            <a:prstDash val="solid"/>
            <a:round/>
            <a:headEnd len="sm" w="sm" type="none"/>
            <a:tailEnd len="sm" w="sm" type="none"/>
          </a:ln>
        </p:spPr>
      </p:sp>
      <p:sp>
        <p:nvSpPr>
          <p:cNvPr id="572" name="Google Shape;572;p68"/>
          <p:cNvSpPr txBox="1"/>
          <p:nvPr>
            <p:ph idx="14" type="title"/>
          </p:nvPr>
        </p:nvSpPr>
        <p:spPr>
          <a:xfrm>
            <a:off x="1486375" y="57800"/>
            <a:ext cx="7170000" cy="4875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500"/>
              <a:buNone/>
            </a:pPr>
            <a:r>
              <a:rPr lang="en" sz="2400">
                <a:solidFill>
                  <a:schemeClr val="accent4"/>
                </a:solidFill>
                <a:highlight>
                  <a:schemeClr val="lt1"/>
                </a:highlight>
              </a:rPr>
              <a:t>Concerns we have heard</a:t>
            </a:r>
            <a:endParaRPr sz="2400">
              <a:solidFill>
                <a:schemeClr val="accent4"/>
              </a:solidFill>
              <a:highlight>
                <a:schemeClr val="lt1"/>
              </a:highlight>
            </a:endParaRPr>
          </a:p>
        </p:txBody>
      </p:sp>
      <p:sp>
        <p:nvSpPr>
          <p:cNvPr id="573" name="Google Shape;573;p68"/>
          <p:cNvSpPr txBox="1"/>
          <p:nvPr>
            <p:ph idx="6" type="title"/>
          </p:nvPr>
        </p:nvSpPr>
        <p:spPr>
          <a:xfrm>
            <a:off x="486550" y="604850"/>
            <a:ext cx="8423100" cy="922500"/>
          </a:xfrm>
          <a:prstGeom prst="rect">
            <a:avLst/>
          </a:prstGeom>
        </p:spPr>
        <p:txBody>
          <a:bodyPr anchorCtr="0" anchor="t" bIns="0" lIns="0" spcFirstLastPara="1" rIns="0" wrap="square" tIns="0">
            <a:noAutofit/>
          </a:bodyPr>
          <a:lstStyle/>
          <a:p>
            <a:pPr indent="-374650" lvl="0" marL="457200" rtl="0" algn="l">
              <a:lnSpc>
                <a:spcPct val="100000"/>
              </a:lnSpc>
              <a:spcBef>
                <a:spcPts val="0"/>
              </a:spcBef>
              <a:spcAft>
                <a:spcPts val="0"/>
              </a:spcAft>
              <a:buSzPts val="2300"/>
              <a:buChar char="●"/>
            </a:pPr>
            <a:r>
              <a:rPr lang="en" sz="2300"/>
              <a:t>Water in Borden County is always a concern.  During construction, water usage will be high.  Buildings will use 4000 gallons daily (using internal cooling system to limit water use) once completed. </a:t>
            </a:r>
            <a:r>
              <a:rPr lang="en" sz="2300">
                <a:solidFill>
                  <a:srgbClr val="93C47D"/>
                </a:solidFill>
              </a:rPr>
              <a:t>Developer is seeking </a:t>
            </a:r>
            <a:r>
              <a:rPr lang="en" sz="2300">
                <a:solidFill>
                  <a:srgbClr val="93C47D"/>
                </a:solidFill>
              </a:rPr>
              <a:t>alternative</a:t>
            </a:r>
            <a:r>
              <a:rPr lang="en" sz="2300">
                <a:solidFill>
                  <a:srgbClr val="93C47D"/>
                </a:solidFill>
              </a:rPr>
              <a:t> water sources including effluent water from municipalities and water collection.</a:t>
            </a:r>
            <a:endParaRPr sz="2300">
              <a:solidFill>
                <a:srgbClr val="93C47D"/>
              </a:solidFill>
            </a:endParaRPr>
          </a:p>
          <a:p>
            <a:pPr indent="0" lvl="0" marL="457200" rtl="0" algn="l">
              <a:lnSpc>
                <a:spcPct val="100000"/>
              </a:lnSpc>
              <a:spcBef>
                <a:spcPts val="0"/>
              </a:spcBef>
              <a:spcAft>
                <a:spcPts val="0"/>
              </a:spcAft>
              <a:buNone/>
            </a:pPr>
            <a:r>
              <a:t/>
            </a:r>
            <a:endParaRPr sz="2300">
              <a:solidFill>
                <a:srgbClr val="D9EAD3"/>
              </a:solidFill>
            </a:endParaRPr>
          </a:p>
          <a:p>
            <a:pPr indent="-374650" lvl="0" marL="457200" rtl="0" algn="l">
              <a:spcBef>
                <a:spcPts val="0"/>
              </a:spcBef>
              <a:spcAft>
                <a:spcPts val="0"/>
              </a:spcAft>
              <a:buSzPts val="2300"/>
              <a:buChar char="●"/>
            </a:pPr>
            <a:r>
              <a:rPr lang="en" sz="2300"/>
              <a:t>Increase in Electrical Use could  increase costs for families.  </a:t>
            </a:r>
            <a:r>
              <a:rPr lang="en" sz="2300">
                <a:solidFill>
                  <a:srgbClr val="93C47D"/>
                </a:solidFill>
              </a:rPr>
              <a:t>Expansion of electrical grid to support increased usage. Lyntegar will serve the data center directly from ERCOT transmission grid, which will not impact Lyntegar’s other members and electric rates. </a:t>
            </a:r>
            <a:endParaRPr sz="2300">
              <a:solidFill>
                <a:srgbClr val="93C47D"/>
              </a:solidFill>
            </a:endParaRPr>
          </a:p>
          <a:p>
            <a:pPr indent="0" lvl="0" marL="0" rtl="0" algn="l">
              <a:lnSpc>
                <a:spcPct val="100000"/>
              </a:lnSpc>
              <a:spcBef>
                <a:spcPts val="0"/>
              </a:spcBef>
              <a:spcAft>
                <a:spcPts val="0"/>
              </a:spcAft>
              <a:buNone/>
            </a:pPr>
            <a:r>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7" name="Shape 577"/>
        <p:cNvGrpSpPr/>
        <p:nvPr/>
      </p:nvGrpSpPr>
      <p:grpSpPr>
        <a:xfrm>
          <a:off x="0" y="0"/>
          <a:ext cx="0" cy="0"/>
          <a:chOff x="0" y="0"/>
          <a:chExt cx="0" cy="0"/>
        </a:xfrm>
      </p:grpSpPr>
      <p:sp>
        <p:nvSpPr>
          <p:cNvPr id="578" name="Google Shape;578;p69"/>
          <p:cNvSpPr/>
          <p:nvPr/>
        </p:nvSpPr>
        <p:spPr>
          <a:xfrm>
            <a:off x="749800" y="0"/>
            <a:ext cx="8394200" cy="5149746"/>
          </a:xfrm>
          <a:custGeom>
            <a:rect b="b" l="l" r="r" t="t"/>
            <a:pathLst>
              <a:path extrusionOk="0" h="206444" w="335768">
                <a:moveTo>
                  <a:pt x="31959" y="0"/>
                </a:moveTo>
                <a:lnTo>
                  <a:pt x="0" y="31565"/>
                </a:lnTo>
                <a:lnTo>
                  <a:pt x="0" y="206444"/>
                </a:lnTo>
                <a:lnTo>
                  <a:pt x="335768" y="206444"/>
                </a:lnTo>
                <a:lnTo>
                  <a:pt x="335768" y="292"/>
                </a:lnTo>
                <a:close/>
              </a:path>
            </a:pathLst>
          </a:custGeom>
          <a:solidFill>
            <a:schemeClr val="lt1"/>
          </a:solidFill>
          <a:ln cap="flat" cmpd="sng" w="9525">
            <a:solidFill>
              <a:schemeClr val="accent2"/>
            </a:solidFill>
            <a:prstDash val="solid"/>
            <a:round/>
            <a:headEnd len="sm" w="sm" type="none"/>
            <a:tailEnd len="sm" w="sm" type="none"/>
          </a:ln>
        </p:spPr>
      </p:sp>
      <p:sp>
        <p:nvSpPr>
          <p:cNvPr id="579" name="Google Shape;579;p69"/>
          <p:cNvSpPr txBox="1"/>
          <p:nvPr>
            <p:ph idx="6" type="title"/>
          </p:nvPr>
        </p:nvSpPr>
        <p:spPr>
          <a:xfrm>
            <a:off x="361975" y="142075"/>
            <a:ext cx="8547900" cy="1385400"/>
          </a:xfrm>
          <a:prstGeom prst="rect">
            <a:avLst/>
          </a:prstGeom>
        </p:spPr>
        <p:txBody>
          <a:bodyPr anchorCtr="0" anchor="t" bIns="0" lIns="0" spcFirstLastPara="1" rIns="0" wrap="square" tIns="0">
            <a:noAutofit/>
          </a:bodyPr>
          <a:lstStyle/>
          <a:p>
            <a:pPr indent="0" lvl="0" marL="457200" rtl="0" algn="l">
              <a:spcBef>
                <a:spcPts val="0"/>
              </a:spcBef>
              <a:spcAft>
                <a:spcPts val="0"/>
              </a:spcAft>
              <a:buNone/>
            </a:pPr>
            <a:r>
              <a:t/>
            </a:r>
            <a:endParaRPr sz="1900">
              <a:solidFill>
                <a:srgbClr val="D9EAD3"/>
              </a:solidFill>
            </a:endParaRPr>
          </a:p>
          <a:p>
            <a:pPr indent="-374650" lvl="0" marL="457200" rtl="0" algn="l">
              <a:spcBef>
                <a:spcPts val="0"/>
              </a:spcBef>
              <a:spcAft>
                <a:spcPts val="0"/>
              </a:spcAft>
              <a:buSzPts val="2300"/>
              <a:buChar char="●"/>
            </a:pPr>
            <a:r>
              <a:rPr lang="en" sz="2300"/>
              <a:t>With increase in activity and people, emergency response will have increase in activity.  </a:t>
            </a:r>
            <a:r>
              <a:rPr lang="en" sz="2300">
                <a:solidFill>
                  <a:srgbClr val="93C47D"/>
                </a:solidFill>
              </a:rPr>
              <a:t>The county has invested in new EMS program and there will be an additional deputy added to sheriff’s office.</a:t>
            </a:r>
            <a:r>
              <a:rPr lang="en" sz="2300">
                <a:solidFill>
                  <a:srgbClr val="D9EAD3"/>
                </a:solidFill>
              </a:rPr>
              <a:t> </a:t>
            </a:r>
            <a:endParaRPr sz="2300">
              <a:solidFill>
                <a:srgbClr val="D9EAD3"/>
              </a:solidFill>
            </a:endParaRPr>
          </a:p>
          <a:p>
            <a:pPr indent="0" lvl="0" marL="457200" rtl="0" algn="l">
              <a:spcBef>
                <a:spcPts val="0"/>
              </a:spcBef>
              <a:spcAft>
                <a:spcPts val="0"/>
              </a:spcAft>
              <a:buNone/>
            </a:pPr>
            <a:r>
              <a:t/>
            </a:r>
            <a:endParaRPr sz="2300">
              <a:solidFill>
                <a:srgbClr val="D9EAD3"/>
              </a:solidFill>
            </a:endParaRPr>
          </a:p>
          <a:p>
            <a:pPr indent="-374650" lvl="0" marL="457200" rtl="0" algn="l">
              <a:spcBef>
                <a:spcPts val="0"/>
              </a:spcBef>
              <a:spcAft>
                <a:spcPts val="0"/>
              </a:spcAft>
              <a:buSzPts val="2300"/>
              <a:buChar char="●"/>
            </a:pPr>
            <a:r>
              <a:rPr lang="en" sz="2300"/>
              <a:t>During construction, there would be an increase of traffic causing concerns about safety and road degradation. </a:t>
            </a:r>
            <a:r>
              <a:rPr lang="en" sz="2300">
                <a:solidFill>
                  <a:srgbClr val="93C47D"/>
                </a:solidFill>
              </a:rPr>
              <a:t> The Developers have agreed to repairing roads as well as working with TxDot to enlarge entrance and exit points. </a:t>
            </a:r>
            <a:endParaRPr sz="2300">
              <a:solidFill>
                <a:srgbClr val="93C47D"/>
              </a:solidFill>
            </a:endParaRPr>
          </a:p>
          <a:p>
            <a:pPr indent="0" lvl="0" marL="457200" rtl="0" algn="l">
              <a:spcBef>
                <a:spcPts val="0"/>
              </a:spcBef>
              <a:spcAft>
                <a:spcPts val="0"/>
              </a:spcAft>
              <a:buNone/>
            </a:pPr>
            <a:r>
              <a:t/>
            </a:r>
            <a:endParaRPr sz="2300">
              <a:solidFill>
                <a:srgbClr val="D9EAD3"/>
              </a:solidFill>
            </a:endParaRPr>
          </a:p>
          <a:p>
            <a:pPr indent="-374650" lvl="0" marL="457200" rtl="0" algn="l">
              <a:spcBef>
                <a:spcPts val="0"/>
              </a:spcBef>
              <a:spcAft>
                <a:spcPts val="0"/>
              </a:spcAft>
              <a:buSzPts val="2300"/>
              <a:buChar char="●"/>
            </a:pPr>
            <a:r>
              <a:rPr lang="en" sz="2300"/>
              <a:t>Workers will increase road traffic and could build a “man camp” in the county. </a:t>
            </a:r>
            <a:r>
              <a:rPr lang="en" sz="2300">
                <a:solidFill>
                  <a:srgbClr val="93C47D"/>
                </a:solidFill>
              </a:rPr>
              <a:t>At present it is unknown if or where a “man camp” will be developed. </a:t>
            </a:r>
            <a:endParaRPr sz="2300">
              <a:solidFill>
                <a:srgbClr val="93C47D"/>
              </a:solidFill>
            </a:endParaRPr>
          </a:p>
          <a:p>
            <a:pPr indent="0" lvl="0" marL="0" rtl="0" algn="l">
              <a:lnSpc>
                <a:spcPct val="100000"/>
              </a:lnSpc>
              <a:spcBef>
                <a:spcPts val="0"/>
              </a:spcBef>
              <a:spcAft>
                <a:spcPts val="0"/>
              </a:spcAft>
              <a:buNone/>
            </a:pPr>
            <a:r>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3" name="Shape 583"/>
        <p:cNvGrpSpPr/>
        <p:nvPr/>
      </p:nvGrpSpPr>
      <p:grpSpPr>
        <a:xfrm>
          <a:off x="0" y="0"/>
          <a:ext cx="0" cy="0"/>
          <a:chOff x="0" y="0"/>
          <a:chExt cx="0" cy="0"/>
        </a:xfrm>
      </p:grpSpPr>
      <p:sp>
        <p:nvSpPr>
          <p:cNvPr id="584" name="Google Shape;584;p70"/>
          <p:cNvSpPr/>
          <p:nvPr/>
        </p:nvSpPr>
        <p:spPr>
          <a:xfrm>
            <a:off x="8698053" y="2527375"/>
            <a:ext cx="446100" cy="2119800"/>
          </a:xfrm>
          <a:prstGeom prst="snip1Rect">
            <a:avLst>
              <a:gd fmla="val 0" name="adj"/>
            </a:avLst>
          </a:prstGeom>
          <a:no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585" name="Google Shape;585;p70"/>
          <p:cNvSpPr/>
          <p:nvPr/>
        </p:nvSpPr>
        <p:spPr>
          <a:xfrm>
            <a:off x="7625" y="2527450"/>
            <a:ext cx="438150" cy="2121700"/>
          </a:xfrm>
          <a:custGeom>
            <a:rect b="b" l="l" r="r" t="t"/>
            <a:pathLst>
              <a:path extrusionOk="0" h="84868" w="17526">
                <a:moveTo>
                  <a:pt x="0" y="84868"/>
                </a:moveTo>
                <a:lnTo>
                  <a:pt x="17526" y="84868"/>
                </a:lnTo>
                <a:lnTo>
                  <a:pt x="17526" y="10954"/>
                </a:lnTo>
                <a:lnTo>
                  <a:pt x="6572" y="0"/>
                </a:lnTo>
                <a:lnTo>
                  <a:pt x="0" y="0"/>
                </a:lnTo>
                <a:close/>
              </a:path>
            </a:pathLst>
          </a:custGeom>
          <a:noFill/>
          <a:ln cap="flat" cmpd="sng" w="9525">
            <a:solidFill>
              <a:schemeClr val="accent3"/>
            </a:solidFill>
            <a:prstDash val="solid"/>
            <a:round/>
            <a:headEnd len="sm" w="sm" type="none"/>
            <a:tailEnd len="sm" w="sm" type="none"/>
          </a:ln>
        </p:spPr>
      </p:sp>
      <p:sp>
        <p:nvSpPr>
          <p:cNvPr id="586" name="Google Shape;586;p70"/>
          <p:cNvSpPr txBox="1"/>
          <p:nvPr>
            <p:ph type="title"/>
          </p:nvPr>
        </p:nvSpPr>
        <p:spPr>
          <a:xfrm>
            <a:off x="155050" y="219150"/>
            <a:ext cx="8854200" cy="1039800"/>
          </a:xfrm>
          <a:prstGeom prst="rect">
            <a:avLst/>
          </a:prstGeom>
        </p:spPr>
        <p:txBody>
          <a:bodyPr anchorCtr="0" anchor="t" bIns="91425" lIns="91425" spcFirstLastPara="1" rIns="91425" wrap="square" tIns="91425">
            <a:noAutofit/>
          </a:bodyPr>
          <a:lstStyle/>
          <a:p>
            <a:pPr indent="0" lvl="0" marL="0" rtl="0" algn="l">
              <a:lnSpc>
                <a:spcPct val="90000"/>
              </a:lnSpc>
              <a:spcBef>
                <a:spcPts val="0"/>
              </a:spcBef>
              <a:spcAft>
                <a:spcPts val="0"/>
              </a:spcAft>
              <a:buSzPts val="3000"/>
              <a:buNone/>
            </a:pPr>
            <a:r>
              <a:rPr lang="en"/>
              <a:t>Other thoughts about the Data Center Abatement?</a:t>
            </a:r>
            <a:endParaRPr/>
          </a:p>
          <a:p>
            <a:pPr indent="-393700" lvl="0" marL="457200" rtl="0" algn="l">
              <a:lnSpc>
                <a:spcPct val="100000"/>
              </a:lnSpc>
              <a:spcBef>
                <a:spcPts val="0"/>
              </a:spcBef>
              <a:spcAft>
                <a:spcPts val="0"/>
              </a:spcAft>
              <a:buSzPts val="2600"/>
              <a:buFont typeface="DM Sans"/>
              <a:buChar char="●"/>
            </a:pPr>
            <a:r>
              <a:rPr lang="en" sz="2600">
                <a:latin typeface="DM Sans"/>
                <a:ea typeface="DM Sans"/>
                <a:cs typeface="DM Sans"/>
                <a:sym typeface="DM Sans"/>
              </a:rPr>
              <a:t>Positive financial opportunities for community, individuals and  land owners.  </a:t>
            </a:r>
            <a:endParaRPr sz="2600">
              <a:latin typeface="DM Sans"/>
              <a:ea typeface="DM Sans"/>
              <a:cs typeface="DM Sans"/>
              <a:sym typeface="DM Sans"/>
            </a:endParaRPr>
          </a:p>
          <a:p>
            <a:pPr indent="-393700" lvl="0" marL="457200" rtl="0" algn="l">
              <a:lnSpc>
                <a:spcPct val="100000"/>
              </a:lnSpc>
              <a:spcBef>
                <a:spcPts val="0"/>
              </a:spcBef>
              <a:spcAft>
                <a:spcPts val="0"/>
              </a:spcAft>
              <a:buSzPts val="2600"/>
              <a:buFont typeface="DM Sans"/>
              <a:buChar char="●"/>
            </a:pPr>
            <a:r>
              <a:rPr lang="en" sz="2600">
                <a:latin typeface="DM Sans"/>
                <a:ea typeface="DM Sans"/>
                <a:cs typeface="DM Sans"/>
                <a:sym typeface="DM Sans"/>
              </a:rPr>
              <a:t>The data center has ownership of land. </a:t>
            </a:r>
            <a:endParaRPr sz="2600">
              <a:latin typeface="DM Sans"/>
              <a:ea typeface="DM Sans"/>
              <a:cs typeface="DM Sans"/>
              <a:sym typeface="DM Sans"/>
            </a:endParaRPr>
          </a:p>
          <a:p>
            <a:pPr indent="-393700" lvl="0" marL="457200" rtl="0" algn="l">
              <a:lnSpc>
                <a:spcPct val="100000"/>
              </a:lnSpc>
              <a:spcBef>
                <a:spcPts val="0"/>
              </a:spcBef>
              <a:spcAft>
                <a:spcPts val="0"/>
              </a:spcAft>
              <a:buSzPts val="2600"/>
              <a:buFont typeface="DM Sans"/>
              <a:buChar char="●"/>
            </a:pPr>
            <a:r>
              <a:rPr lang="en" sz="2600">
                <a:latin typeface="DM Sans"/>
                <a:ea typeface="DM Sans"/>
                <a:cs typeface="DM Sans"/>
                <a:sym typeface="DM Sans"/>
              </a:rPr>
              <a:t>If abatement fails, could be erected in an adjacent county which would still use the same basic water, roadways and electrical source with no benefit to Borden County residents.</a:t>
            </a:r>
            <a:endParaRPr sz="2600">
              <a:latin typeface="DM Sans"/>
              <a:ea typeface="DM Sans"/>
              <a:cs typeface="DM Sans"/>
              <a:sym typeface="DM Sans"/>
            </a:endParaRPr>
          </a:p>
          <a:p>
            <a:pPr indent="-393700" lvl="0" marL="457200" rtl="0" algn="l">
              <a:lnSpc>
                <a:spcPct val="100000"/>
              </a:lnSpc>
              <a:spcBef>
                <a:spcPts val="0"/>
              </a:spcBef>
              <a:spcAft>
                <a:spcPts val="0"/>
              </a:spcAft>
              <a:buSzPts val="2600"/>
              <a:buFont typeface="DM Sans"/>
              <a:buChar char="●"/>
            </a:pPr>
            <a:r>
              <a:rPr lang="en" sz="2600">
                <a:latin typeface="DM Sans"/>
                <a:ea typeface="DM Sans"/>
                <a:cs typeface="DM Sans"/>
                <a:sym typeface="DM Sans"/>
              </a:rPr>
              <a:t>The AI facilities that have been built are reportedly not transparent and there seems to be a concern across the US as reported in investigations</a:t>
            </a:r>
            <a:endParaRPr sz="2600">
              <a:latin typeface="DM Sans"/>
              <a:ea typeface="DM Sans"/>
              <a:cs typeface="DM Sans"/>
              <a:sym typeface="DM Sans"/>
            </a:endParaRPr>
          </a:p>
          <a:p>
            <a:pPr indent="0" lvl="0" marL="457200" rtl="0" algn="l">
              <a:lnSpc>
                <a:spcPct val="100000"/>
              </a:lnSpc>
              <a:spcBef>
                <a:spcPts val="0"/>
              </a:spcBef>
              <a:spcAft>
                <a:spcPts val="0"/>
              </a:spcAft>
              <a:buNone/>
            </a:pPr>
            <a:r>
              <a:t/>
            </a:r>
            <a:endParaRPr sz="2100">
              <a:latin typeface="DM Sans"/>
              <a:ea typeface="DM Sans"/>
              <a:cs typeface="DM Sans"/>
              <a:sym typeface="DM Sans"/>
            </a:endParaRPr>
          </a:p>
          <a:p>
            <a:pPr indent="0" lvl="0" marL="0" rtl="0" algn="l">
              <a:spcBef>
                <a:spcPts val="0"/>
              </a:spcBef>
              <a:spcAft>
                <a:spcPts val="0"/>
              </a:spcAft>
              <a:buSzPts val="3000"/>
              <a:buNone/>
            </a:pPr>
            <a:r>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0" name="Shape 590"/>
        <p:cNvGrpSpPr/>
        <p:nvPr/>
      </p:nvGrpSpPr>
      <p:grpSpPr>
        <a:xfrm>
          <a:off x="0" y="0"/>
          <a:ext cx="0" cy="0"/>
          <a:chOff x="0" y="0"/>
          <a:chExt cx="0" cy="0"/>
        </a:xfrm>
      </p:grpSpPr>
      <p:sp>
        <p:nvSpPr>
          <p:cNvPr id="591" name="Google Shape;591;p71"/>
          <p:cNvSpPr/>
          <p:nvPr/>
        </p:nvSpPr>
        <p:spPr>
          <a:xfrm>
            <a:off x="8698053" y="2527375"/>
            <a:ext cx="446100" cy="2119800"/>
          </a:xfrm>
          <a:prstGeom prst="snip1Rect">
            <a:avLst>
              <a:gd fmla="val 0" name="adj"/>
            </a:avLst>
          </a:prstGeom>
          <a:no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592" name="Google Shape;592;p71"/>
          <p:cNvSpPr/>
          <p:nvPr/>
        </p:nvSpPr>
        <p:spPr>
          <a:xfrm>
            <a:off x="7625" y="2527450"/>
            <a:ext cx="438150" cy="2121700"/>
          </a:xfrm>
          <a:custGeom>
            <a:rect b="b" l="l" r="r" t="t"/>
            <a:pathLst>
              <a:path extrusionOk="0" h="84868" w="17526">
                <a:moveTo>
                  <a:pt x="0" y="84868"/>
                </a:moveTo>
                <a:lnTo>
                  <a:pt x="17526" y="84868"/>
                </a:lnTo>
                <a:lnTo>
                  <a:pt x="17526" y="10954"/>
                </a:lnTo>
                <a:lnTo>
                  <a:pt x="6572" y="0"/>
                </a:lnTo>
                <a:lnTo>
                  <a:pt x="0" y="0"/>
                </a:lnTo>
                <a:close/>
              </a:path>
            </a:pathLst>
          </a:custGeom>
          <a:noFill/>
          <a:ln cap="flat" cmpd="sng" w="9525">
            <a:solidFill>
              <a:schemeClr val="accent3"/>
            </a:solidFill>
            <a:prstDash val="solid"/>
            <a:round/>
            <a:headEnd len="sm" w="sm" type="none"/>
            <a:tailEnd len="sm" w="sm" type="none"/>
          </a:ln>
        </p:spPr>
      </p:sp>
      <p:sp>
        <p:nvSpPr>
          <p:cNvPr id="593" name="Google Shape;593;p71"/>
          <p:cNvSpPr txBox="1"/>
          <p:nvPr>
            <p:ph type="title"/>
          </p:nvPr>
        </p:nvSpPr>
        <p:spPr>
          <a:xfrm>
            <a:off x="155050" y="219150"/>
            <a:ext cx="8854200" cy="1039800"/>
          </a:xfrm>
          <a:prstGeom prst="rect">
            <a:avLst/>
          </a:prstGeom>
        </p:spPr>
        <p:txBody>
          <a:bodyPr anchorCtr="0" anchor="t" bIns="91425" lIns="91425" spcFirstLastPara="1" rIns="91425" wrap="square" tIns="91425">
            <a:noAutofit/>
          </a:bodyPr>
          <a:lstStyle/>
          <a:p>
            <a:pPr indent="0" lvl="0" marL="0" rtl="0" algn="l">
              <a:lnSpc>
                <a:spcPct val="90000"/>
              </a:lnSpc>
              <a:spcBef>
                <a:spcPts val="0"/>
              </a:spcBef>
              <a:spcAft>
                <a:spcPts val="0"/>
              </a:spcAft>
              <a:buSzPts val="3000"/>
              <a:buNone/>
            </a:pPr>
            <a:r>
              <a:rPr lang="en"/>
              <a:t>Other thoughts about the Data Center Abatement?</a:t>
            </a:r>
            <a:endParaRPr/>
          </a:p>
          <a:p>
            <a:pPr indent="0" lvl="0" marL="457200" rtl="0" algn="l">
              <a:lnSpc>
                <a:spcPct val="100000"/>
              </a:lnSpc>
              <a:spcBef>
                <a:spcPts val="0"/>
              </a:spcBef>
              <a:spcAft>
                <a:spcPts val="0"/>
              </a:spcAft>
              <a:buNone/>
            </a:pPr>
            <a:r>
              <a:t/>
            </a:r>
            <a:endParaRPr sz="2100">
              <a:latin typeface="DM Sans"/>
              <a:ea typeface="DM Sans"/>
              <a:cs typeface="DM Sans"/>
              <a:sym typeface="DM Sans"/>
            </a:endParaRPr>
          </a:p>
          <a:p>
            <a:pPr indent="-393700" lvl="0" marL="457200" rtl="0" algn="l">
              <a:lnSpc>
                <a:spcPct val="100000"/>
              </a:lnSpc>
              <a:spcBef>
                <a:spcPts val="0"/>
              </a:spcBef>
              <a:spcAft>
                <a:spcPts val="0"/>
              </a:spcAft>
              <a:buSzPts val="2600"/>
              <a:buFont typeface="DM Sans"/>
              <a:buChar char="●"/>
            </a:pPr>
            <a:r>
              <a:rPr lang="en" sz="2600">
                <a:latin typeface="DM Sans"/>
                <a:ea typeface="DM Sans"/>
                <a:cs typeface="DM Sans"/>
                <a:sym typeface="DM Sans"/>
              </a:rPr>
              <a:t>To most of us, this country is unique and beautiful.  This type of structure will change the landscape.</a:t>
            </a:r>
            <a:endParaRPr sz="2600">
              <a:latin typeface="DM Sans"/>
              <a:ea typeface="DM Sans"/>
              <a:cs typeface="DM Sans"/>
              <a:sym typeface="DM Sans"/>
            </a:endParaRPr>
          </a:p>
          <a:p>
            <a:pPr indent="-393700" lvl="0" marL="457200" rtl="0" algn="l">
              <a:lnSpc>
                <a:spcPct val="100000"/>
              </a:lnSpc>
              <a:spcBef>
                <a:spcPts val="0"/>
              </a:spcBef>
              <a:spcAft>
                <a:spcPts val="0"/>
              </a:spcAft>
              <a:buSzPts val="2600"/>
              <a:buFont typeface="DM Sans"/>
              <a:buChar char="●"/>
            </a:pPr>
            <a:r>
              <a:rPr lang="en" sz="2600">
                <a:latin typeface="DM Sans"/>
                <a:ea typeface="DM Sans"/>
                <a:cs typeface="DM Sans"/>
                <a:sym typeface="DM Sans"/>
              </a:rPr>
              <a:t>The increase of these types of facilities could conceivable change the culture of the community, negatively impacting independence and anonymity. </a:t>
            </a:r>
            <a:endParaRPr sz="2600">
              <a:latin typeface="DM Sans"/>
              <a:ea typeface="DM Sans"/>
              <a:cs typeface="DM Sans"/>
              <a:sym typeface="DM Sans"/>
            </a:endParaRPr>
          </a:p>
          <a:p>
            <a:pPr indent="0" lvl="0" marL="0" rtl="0" algn="l">
              <a:spcBef>
                <a:spcPts val="0"/>
              </a:spcBef>
              <a:spcAft>
                <a:spcPts val="0"/>
              </a:spcAft>
              <a:buSzPts val="3000"/>
              <a:buNone/>
            </a:pPr>
            <a:r>
              <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6"/>
        </a:solidFill>
      </p:bgPr>
    </p:bg>
    <p:spTree>
      <p:nvGrpSpPr>
        <p:cNvPr id="597" name="Shape 597"/>
        <p:cNvGrpSpPr/>
        <p:nvPr/>
      </p:nvGrpSpPr>
      <p:grpSpPr>
        <a:xfrm>
          <a:off x="0" y="0"/>
          <a:ext cx="0" cy="0"/>
          <a:chOff x="0" y="0"/>
          <a:chExt cx="0" cy="0"/>
        </a:xfrm>
      </p:grpSpPr>
      <p:sp>
        <p:nvSpPr>
          <p:cNvPr id="598" name="Google Shape;598;p72"/>
          <p:cNvSpPr txBox="1"/>
          <p:nvPr>
            <p:ph type="title"/>
          </p:nvPr>
        </p:nvSpPr>
        <p:spPr>
          <a:xfrm>
            <a:off x="1128900" y="1430400"/>
            <a:ext cx="6886200" cy="22827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r>
              <a:rPr lang="en"/>
              <a:t>Company Commitments</a:t>
            </a:r>
            <a:endParaRPr/>
          </a:p>
          <a:p>
            <a:pPr indent="-419100" lvl="0" marL="457200" rtl="0" algn="l">
              <a:spcBef>
                <a:spcPts val="0"/>
              </a:spcBef>
              <a:spcAft>
                <a:spcPts val="0"/>
              </a:spcAft>
              <a:buSzPts val="3000"/>
              <a:buChar char="●"/>
            </a:pPr>
            <a:r>
              <a:rPr lang="en"/>
              <a:t>Meet minimum Jobs Requirement by 5th anniversary of Construction Start</a:t>
            </a:r>
            <a:endParaRPr/>
          </a:p>
          <a:p>
            <a:pPr indent="-419100" lvl="0" marL="457200" rtl="0" algn="l">
              <a:spcBef>
                <a:spcPts val="0"/>
              </a:spcBef>
              <a:spcAft>
                <a:spcPts val="0"/>
              </a:spcAft>
              <a:buSzPts val="3000"/>
              <a:buChar char="●"/>
            </a:pPr>
            <a:r>
              <a:rPr lang="en"/>
              <a:t>Deliver to the County</a:t>
            </a:r>
            <a:endParaRPr/>
          </a:p>
          <a:p>
            <a:pPr indent="-419100" lvl="0" marL="1371600" rtl="0" algn="l">
              <a:spcBef>
                <a:spcPts val="0"/>
              </a:spcBef>
              <a:spcAft>
                <a:spcPts val="0"/>
              </a:spcAft>
              <a:buSzPts val="3000"/>
              <a:buAutoNum type="alphaLcPeriod"/>
            </a:pPr>
            <a:r>
              <a:rPr lang="en"/>
              <a:t>Completed Phase Description Certificate with survey </a:t>
            </a:r>
            <a:endParaRPr/>
          </a:p>
          <a:p>
            <a:pPr indent="-419100" lvl="0" marL="1371600" rtl="0" algn="l">
              <a:spcBef>
                <a:spcPts val="0"/>
              </a:spcBef>
              <a:spcAft>
                <a:spcPts val="0"/>
              </a:spcAft>
              <a:buSzPts val="3000"/>
              <a:buAutoNum type="alphaLcPeriod"/>
            </a:pPr>
            <a:r>
              <a:rPr lang="en"/>
              <a:t>Phase Description Certificate for each phase during abatement period</a:t>
            </a:r>
            <a:endParaRPr/>
          </a:p>
          <a:p>
            <a:pPr indent="0" lvl="0" marL="0" rtl="0" algn="l">
              <a:spcBef>
                <a:spcPts val="0"/>
              </a:spcBef>
              <a:spcAft>
                <a:spcPts val="0"/>
              </a:spcAft>
              <a:buNone/>
            </a:pPr>
            <a:r>
              <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6"/>
        </a:solidFill>
      </p:bgPr>
    </p:bg>
    <p:spTree>
      <p:nvGrpSpPr>
        <p:cNvPr id="602" name="Shape 602"/>
        <p:cNvGrpSpPr/>
        <p:nvPr/>
      </p:nvGrpSpPr>
      <p:grpSpPr>
        <a:xfrm>
          <a:off x="0" y="0"/>
          <a:ext cx="0" cy="0"/>
          <a:chOff x="0" y="0"/>
          <a:chExt cx="0" cy="0"/>
        </a:xfrm>
      </p:grpSpPr>
      <p:sp>
        <p:nvSpPr>
          <p:cNvPr id="603" name="Google Shape;603;p73"/>
          <p:cNvSpPr txBox="1"/>
          <p:nvPr>
            <p:ph type="title"/>
          </p:nvPr>
        </p:nvSpPr>
        <p:spPr>
          <a:xfrm>
            <a:off x="170250" y="1430400"/>
            <a:ext cx="8781600" cy="22827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r>
              <a:rPr lang="en"/>
              <a:t>Company Commitments Cont.</a:t>
            </a:r>
            <a:endParaRPr/>
          </a:p>
          <a:p>
            <a:pPr indent="-419100" lvl="0" marL="457200" rtl="0" algn="l">
              <a:spcBef>
                <a:spcPts val="0"/>
              </a:spcBef>
              <a:spcAft>
                <a:spcPts val="0"/>
              </a:spcAft>
              <a:buSzPts val="3000"/>
              <a:buChar char="●"/>
            </a:pPr>
            <a:r>
              <a:rPr lang="en"/>
              <a:t>Will use reasonable commercial efforts to maximize use of Borden County labor, services and supplies</a:t>
            </a:r>
            <a:endParaRPr/>
          </a:p>
          <a:p>
            <a:pPr indent="-419100" lvl="0" marL="457200" rtl="0" algn="l">
              <a:spcBef>
                <a:spcPts val="0"/>
              </a:spcBef>
              <a:spcAft>
                <a:spcPts val="0"/>
              </a:spcAft>
              <a:buSzPts val="3000"/>
              <a:buChar char="●"/>
            </a:pPr>
            <a:r>
              <a:rPr lang="en"/>
              <a:t>Follow applicable laws, rules, regulations and court orders</a:t>
            </a:r>
            <a:endParaRPr/>
          </a:p>
          <a:p>
            <a:pPr indent="-419100" lvl="0" marL="457200" rtl="0" algn="l">
              <a:spcBef>
                <a:spcPts val="0"/>
              </a:spcBef>
              <a:spcAft>
                <a:spcPts val="0"/>
              </a:spcAft>
              <a:buSzPts val="3000"/>
              <a:buChar char="●"/>
            </a:pPr>
            <a:r>
              <a:rPr lang="en"/>
              <a:t>Use advanced closed loop cooling system and harvest rainwater for applicable uses and will undertake commercially reasonable </a:t>
            </a:r>
            <a:r>
              <a:rPr lang="en"/>
              <a:t>efforts</a:t>
            </a:r>
            <a:r>
              <a:rPr lang="en"/>
              <a:t> to limit potable water consumption</a:t>
            </a:r>
            <a:endParaRPr/>
          </a:p>
          <a:p>
            <a:pPr indent="0" lvl="0" marL="0" rtl="0" algn="l">
              <a:spcBef>
                <a:spcPts val="0"/>
              </a:spcBef>
              <a:spcAft>
                <a:spcPts val="0"/>
              </a:spcAft>
              <a:buNone/>
            </a:pPr>
            <a:r>
              <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6"/>
        </a:solidFill>
      </p:bgPr>
    </p:bg>
    <p:spTree>
      <p:nvGrpSpPr>
        <p:cNvPr id="607" name="Shape 607"/>
        <p:cNvGrpSpPr/>
        <p:nvPr/>
      </p:nvGrpSpPr>
      <p:grpSpPr>
        <a:xfrm>
          <a:off x="0" y="0"/>
          <a:ext cx="0" cy="0"/>
          <a:chOff x="0" y="0"/>
          <a:chExt cx="0" cy="0"/>
        </a:xfrm>
      </p:grpSpPr>
      <p:sp>
        <p:nvSpPr>
          <p:cNvPr id="608" name="Google Shape;608;p74"/>
          <p:cNvSpPr txBox="1"/>
          <p:nvPr>
            <p:ph type="title"/>
          </p:nvPr>
        </p:nvSpPr>
        <p:spPr>
          <a:xfrm>
            <a:off x="361975" y="1430400"/>
            <a:ext cx="8311200" cy="22827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r>
              <a:rPr lang="en"/>
              <a:t>Company Commitments Cont.</a:t>
            </a:r>
            <a:endParaRPr/>
          </a:p>
          <a:p>
            <a:pPr indent="-419100" lvl="0" marL="457200" rtl="0" algn="l">
              <a:spcBef>
                <a:spcPts val="0"/>
              </a:spcBef>
              <a:spcAft>
                <a:spcPts val="0"/>
              </a:spcAft>
              <a:buSzPts val="3000"/>
              <a:buChar char="●"/>
            </a:pPr>
            <a:r>
              <a:rPr lang="en"/>
              <a:t>The facility will remain in place and operational, to the extent reasonable and subject to shutdown periods for equipment repair, replacement and repower, for at least 15 years</a:t>
            </a:r>
            <a:endParaRPr/>
          </a:p>
          <a:p>
            <a:pPr indent="-419100" lvl="0" marL="457200" rtl="0" algn="l">
              <a:spcBef>
                <a:spcPts val="0"/>
              </a:spcBef>
              <a:spcAft>
                <a:spcPts val="0"/>
              </a:spcAft>
              <a:buSzPts val="3000"/>
              <a:buChar char="●"/>
            </a:pPr>
            <a:r>
              <a:rPr lang="en"/>
              <a:t>Within 2 years after the Company has submitted Construction Completion for Phase 1, </a:t>
            </a:r>
            <a:r>
              <a:rPr lang="en"/>
              <a:t>work</a:t>
            </a:r>
            <a:r>
              <a:rPr lang="en"/>
              <a:t> </a:t>
            </a:r>
            <a:r>
              <a:rPr lang="en"/>
              <a:t>with</a:t>
            </a:r>
            <a:r>
              <a:rPr lang="en"/>
              <a:t> county officials and educators to provide workforce training</a:t>
            </a:r>
            <a:endParaRPr/>
          </a:p>
          <a:p>
            <a:pPr indent="0" lvl="0" marL="0" rtl="0" algn="l">
              <a:spcBef>
                <a:spcPts val="0"/>
              </a:spcBef>
              <a:spcAft>
                <a:spcPts val="0"/>
              </a:spcAft>
              <a:buNone/>
            </a:pPr>
            <a:r>
              <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6"/>
        </a:solidFill>
      </p:bgPr>
    </p:bg>
    <p:spTree>
      <p:nvGrpSpPr>
        <p:cNvPr id="612" name="Shape 612"/>
        <p:cNvGrpSpPr/>
        <p:nvPr/>
      </p:nvGrpSpPr>
      <p:grpSpPr>
        <a:xfrm>
          <a:off x="0" y="0"/>
          <a:ext cx="0" cy="0"/>
          <a:chOff x="0" y="0"/>
          <a:chExt cx="0" cy="0"/>
        </a:xfrm>
      </p:grpSpPr>
      <p:sp>
        <p:nvSpPr>
          <p:cNvPr id="613" name="Google Shape;613;p75"/>
          <p:cNvSpPr txBox="1"/>
          <p:nvPr>
            <p:ph type="title"/>
          </p:nvPr>
        </p:nvSpPr>
        <p:spPr>
          <a:xfrm>
            <a:off x="361975" y="1430400"/>
            <a:ext cx="8228700" cy="22827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r>
              <a:rPr lang="en" sz="2700"/>
              <a:t>Company Commitments Cont.</a:t>
            </a:r>
            <a:endParaRPr sz="2700"/>
          </a:p>
          <a:p>
            <a:pPr indent="-406400" lvl="0" marL="457200" rtl="0" algn="l">
              <a:spcBef>
                <a:spcPts val="0"/>
              </a:spcBef>
              <a:spcAft>
                <a:spcPts val="0"/>
              </a:spcAft>
              <a:buSzPts val="2800"/>
              <a:buChar char="●"/>
            </a:pPr>
            <a:r>
              <a:rPr lang="en"/>
              <a:t>During construction and Improvements, company agrees to minimize the disruption to county roads. After </a:t>
            </a:r>
            <a:r>
              <a:rPr lang="en"/>
              <a:t>construction</a:t>
            </a:r>
            <a:r>
              <a:rPr lang="en"/>
              <a:t>, company will leave such roads in equal or better condition - acceptable to county.</a:t>
            </a:r>
            <a:endParaRPr/>
          </a:p>
          <a:p>
            <a:pPr indent="-406400" lvl="0" marL="457200" rtl="0" algn="l">
              <a:spcBef>
                <a:spcPts val="0"/>
              </a:spcBef>
              <a:spcAft>
                <a:spcPts val="0"/>
              </a:spcAft>
              <a:buSzPts val="2800"/>
              <a:buChar char="●"/>
            </a:pPr>
            <a:r>
              <a:rPr lang="en"/>
              <a:t>Shall maintain property reasonable free from accumulation of unsightly debris, waste material</a:t>
            </a:r>
            <a:endParaRPr/>
          </a:p>
          <a:p>
            <a:pPr indent="0" lvl="0" marL="0" rtl="0" algn="l">
              <a:spcBef>
                <a:spcPts val="0"/>
              </a:spcBef>
              <a:spcAft>
                <a:spcPts val="0"/>
              </a:spcAft>
              <a:buNone/>
            </a:pPr>
            <a:r>
              <a:t/>
            </a:r>
            <a:endParaRPr/>
          </a:p>
          <a:p>
            <a:pPr indent="0" lvl="0" marL="457200" rtl="0" algn="l">
              <a:spcBef>
                <a:spcPts val="0"/>
              </a:spcBef>
              <a:spcAft>
                <a:spcPts val="0"/>
              </a:spcAft>
              <a:buNone/>
            </a:pPr>
            <a:r>
              <a:t/>
            </a:r>
            <a:endParaRPr sz="2700"/>
          </a:p>
          <a:p>
            <a:pPr indent="0" lvl="0" marL="0" rtl="0" algn="l">
              <a:spcBef>
                <a:spcPts val="0"/>
              </a:spcBef>
              <a:spcAft>
                <a:spcPts val="0"/>
              </a:spcAft>
              <a:buNone/>
            </a:pPr>
            <a:r>
              <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7" name="Shape 617"/>
        <p:cNvGrpSpPr/>
        <p:nvPr/>
      </p:nvGrpSpPr>
      <p:grpSpPr>
        <a:xfrm>
          <a:off x="0" y="0"/>
          <a:ext cx="0" cy="0"/>
          <a:chOff x="0" y="0"/>
          <a:chExt cx="0" cy="0"/>
        </a:xfrm>
      </p:grpSpPr>
      <p:sp>
        <p:nvSpPr>
          <p:cNvPr id="618" name="Google Shape;618;p76"/>
          <p:cNvSpPr/>
          <p:nvPr/>
        </p:nvSpPr>
        <p:spPr>
          <a:xfrm>
            <a:off x="427725" y="954375"/>
            <a:ext cx="8586300" cy="40773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2700">
                <a:solidFill>
                  <a:schemeClr val="dk1"/>
                </a:solidFill>
                <a:latin typeface="DM Sans"/>
                <a:ea typeface="DM Sans"/>
                <a:cs typeface="DM Sans"/>
                <a:sym typeface="DM Sans"/>
              </a:rPr>
              <a:t>Judge Dr. </a:t>
            </a:r>
            <a:r>
              <a:rPr lang="en" sz="2700">
                <a:solidFill>
                  <a:schemeClr val="dk1"/>
                </a:solidFill>
                <a:latin typeface="DM Sans"/>
                <a:ea typeface="DM Sans"/>
                <a:cs typeface="DM Sans"/>
                <a:sym typeface="DM Sans"/>
              </a:rPr>
              <a:t>Cathy Palmer - 806-756-4391</a:t>
            </a:r>
            <a:endParaRPr sz="2700">
              <a:solidFill>
                <a:schemeClr val="dk1"/>
              </a:solidFill>
              <a:latin typeface="DM Sans"/>
              <a:ea typeface="DM Sans"/>
              <a:cs typeface="DM Sans"/>
              <a:sym typeface="DM Sans"/>
            </a:endParaRPr>
          </a:p>
          <a:p>
            <a:pPr indent="0" lvl="0" marL="0" rtl="0" algn="l">
              <a:spcBef>
                <a:spcPts val="0"/>
              </a:spcBef>
              <a:spcAft>
                <a:spcPts val="0"/>
              </a:spcAft>
              <a:buNone/>
            </a:pPr>
            <a:r>
              <a:rPr lang="en" sz="2700">
                <a:solidFill>
                  <a:schemeClr val="dk1"/>
                </a:solidFill>
                <a:latin typeface="DM Sans"/>
                <a:ea typeface="DM Sans"/>
                <a:cs typeface="DM Sans"/>
                <a:sym typeface="DM Sans"/>
              </a:rPr>
              <a:t>Precinct 1 - Jibber Herridge - 806-759-3460</a:t>
            </a:r>
            <a:endParaRPr sz="2700">
              <a:solidFill>
                <a:schemeClr val="dk1"/>
              </a:solidFill>
              <a:latin typeface="DM Sans"/>
              <a:ea typeface="DM Sans"/>
              <a:cs typeface="DM Sans"/>
              <a:sym typeface="DM Sans"/>
            </a:endParaRPr>
          </a:p>
          <a:p>
            <a:pPr indent="0" lvl="0" marL="0" rtl="0" algn="l">
              <a:spcBef>
                <a:spcPts val="0"/>
              </a:spcBef>
              <a:spcAft>
                <a:spcPts val="0"/>
              </a:spcAft>
              <a:buNone/>
            </a:pPr>
            <a:r>
              <a:rPr lang="en" sz="2700">
                <a:solidFill>
                  <a:schemeClr val="dk1"/>
                </a:solidFill>
                <a:latin typeface="DM Sans"/>
                <a:ea typeface="DM Sans"/>
                <a:cs typeface="DM Sans"/>
                <a:sym typeface="DM Sans"/>
              </a:rPr>
              <a:t>Precinct 2 - Randy Adcock - 806-759-8804</a:t>
            </a:r>
            <a:endParaRPr sz="2700">
              <a:solidFill>
                <a:schemeClr val="dk1"/>
              </a:solidFill>
              <a:latin typeface="DM Sans"/>
              <a:ea typeface="DM Sans"/>
              <a:cs typeface="DM Sans"/>
              <a:sym typeface="DM Sans"/>
            </a:endParaRPr>
          </a:p>
          <a:p>
            <a:pPr indent="0" lvl="0" marL="0" rtl="0" algn="l">
              <a:spcBef>
                <a:spcPts val="0"/>
              </a:spcBef>
              <a:spcAft>
                <a:spcPts val="0"/>
              </a:spcAft>
              <a:buNone/>
            </a:pPr>
            <a:r>
              <a:rPr lang="en" sz="2700">
                <a:solidFill>
                  <a:schemeClr val="dk1"/>
                </a:solidFill>
                <a:latin typeface="DM Sans"/>
                <a:ea typeface="DM Sans"/>
                <a:cs typeface="DM Sans"/>
                <a:sym typeface="DM Sans"/>
              </a:rPr>
              <a:t>Precinct 3 - Emma Swift - 325-575-1972</a:t>
            </a:r>
            <a:endParaRPr sz="2700">
              <a:solidFill>
                <a:schemeClr val="dk1"/>
              </a:solidFill>
              <a:latin typeface="DM Sans"/>
              <a:ea typeface="DM Sans"/>
              <a:cs typeface="DM Sans"/>
              <a:sym typeface="DM Sans"/>
            </a:endParaRPr>
          </a:p>
          <a:p>
            <a:pPr indent="0" lvl="0" marL="0" rtl="0" algn="l">
              <a:spcBef>
                <a:spcPts val="0"/>
              </a:spcBef>
              <a:spcAft>
                <a:spcPts val="0"/>
              </a:spcAft>
              <a:buNone/>
            </a:pPr>
            <a:r>
              <a:rPr lang="en" sz="2700">
                <a:solidFill>
                  <a:schemeClr val="dk1"/>
                </a:solidFill>
                <a:latin typeface="DM Sans"/>
                <a:ea typeface="DM Sans"/>
                <a:cs typeface="DM Sans"/>
                <a:sym typeface="DM Sans"/>
              </a:rPr>
              <a:t>Precinct 4 - Greg Stansell - 432-528-7684</a:t>
            </a:r>
            <a:endParaRPr sz="2700">
              <a:solidFill>
                <a:schemeClr val="dk1"/>
              </a:solidFill>
              <a:latin typeface="DM Sans"/>
              <a:ea typeface="DM Sans"/>
              <a:cs typeface="DM Sans"/>
              <a:sym typeface="DM Sans"/>
            </a:endParaRPr>
          </a:p>
        </p:txBody>
      </p:sp>
      <p:sp>
        <p:nvSpPr>
          <p:cNvPr id="619" name="Google Shape;619;p76"/>
          <p:cNvSpPr txBox="1"/>
          <p:nvPr>
            <p:ph idx="12" type="sldNum"/>
          </p:nvPr>
        </p:nvSpPr>
        <p:spPr>
          <a:xfrm>
            <a:off x="8227975" y="217725"/>
            <a:ext cx="548700" cy="234000"/>
          </a:xfrm>
          <a:prstGeom prst="rect">
            <a:avLst/>
          </a:prstGeom>
        </p:spPr>
        <p:txBody>
          <a:bodyPr anchorCtr="0" anchor="ctr" bIns="91425" lIns="0" spcFirstLastPara="1" rIns="0"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620" name="Google Shape;620;p76"/>
          <p:cNvSpPr txBox="1"/>
          <p:nvPr>
            <p:ph type="title"/>
          </p:nvPr>
        </p:nvSpPr>
        <p:spPr>
          <a:xfrm>
            <a:off x="295350" y="217717"/>
            <a:ext cx="5718600" cy="498600"/>
          </a:xfrm>
          <a:prstGeom prst="rect">
            <a:avLst/>
          </a:prstGeom>
        </p:spPr>
        <p:txBody>
          <a:bodyPr anchorCtr="0" anchor="t" bIns="0" lIns="0" spcFirstLastPara="1" rIns="0" wrap="square" tIns="0">
            <a:spAutoFit/>
          </a:bodyPr>
          <a:lstStyle/>
          <a:p>
            <a:pPr indent="0" lvl="0" marL="0" rtl="0" algn="l">
              <a:spcBef>
                <a:spcPts val="0"/>
              </a:spcBef>
              <a:spcAft>
                <a:spcPts val="0"/>
              </a:spcAft>
              <a:buNone/>
            </a:pPr>
            <a:r>
              <a:rPr lang="en"/>
              <a:t>Contacts</a:t>
            </a:r>
            <a:endParaRPr i="1"/>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0" name="Shape 510"/>
        <p:cNvGrpSpPr/>
        <p:nvPr/>
      </p:nvGrpSpPr>
      <p:grpSpPr>
        <a:xfrm>
          <a:off x="0" y="0"/>
          <a:ext cx="0" cy="0"/>
          <a:chOff x="0" y="0"/>
          <a:chExt cx="0" cy="0"/>
        </a:xfrm>
      </p:grpSpPr>
      <p:sp>
        <p:nvSpPr>
          <p:cNvPr id="511" name="Google Shape;511;p59"/>
          <p:cNvSpPr txBox="1"/>
          <p:nvPr>
            <p:ph idx="12" type="sldNum"/>
          </p:nvPr>
        </p:nvSpPr>
        <p:spPr>
          <a:xfrm>
            <a:off x="8227975" y="217725"/>
            <a:ext cx="548700" cy="234000"/>
          </a:xfrm>
          <a:prstGeom prst="rect">
            <a:avLst/>
          </a:prstGeom>
        </p:spPr>
        <p:txBody>
          <a:bodyPr anchorCtr="0" anchor="ctr" bIns="91425" lIns="0" spcFirstLastPara="1" rIns="0"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512" name="Google Shape;512;p59"/>
          <p:cNvSpPr txBox="1"/>
          <p:nvPr>
            <p:ph type="title"/>
          </p:nvPr>
        </p:nvSpPr>
        <p:spPr>
          <a:xfrm>
            <a:off x="361975" y="422375"/>
            <a:ext cx="8414700" cy="3864900"/>
          </a:xfrm>
          <a:prstGeom prst="rect">
            <a:avLst/>
          </a:prstGeom>
        </p:spPr>
        <p:txBody>
          <a:bodyPr anchorCtr="0" anchor="t" bIns="0" lIns="0" spcFirstLastPara="1" rIns="0" wrap="square" tIns="0">
            <a:spAutoFit/>
          </a:bodyPr>
          <a:lstStyle/>
          <a:p>
            <a:pPr indent="-387350" lvl="0" marL="457200" rtl="0" algn="l">
              <a:spcBef>
                <a:spcPts val="0"/>
              </a:spcBef>
              <a:spcAft>
                <a:spcPts val="0"/>
              </a:spcAft>
              <a:buSzPts val="2500"/>
              <a:buChar char="●"/>
            </a:pPr>
            <a:r>
              <a:rPr lang="en" sz="3100"/>
              <a:t>Please hold your questions until the end of the meeting</a:t>
            </a:r>
            <a:endParaRPr sz="3100"/>
          </a:p>
          <a:p>
            <a:pPr indent="0" lvl="0" marL="0" rtl="0" algn="l">
              <a:spcBef>
                <a:spcPts val="0"/>
              </a:spcBef>
              <a:spcAft>
                <a:spcPts val="0"/>
              </a:spcAft>
              <a:buNone/>
            </a:pPr>
            <a:r>
              <a:t/>
            </a:r>
            <a:endParaRPr sz="3100"/>
          </a:p>
          <a:p>
            <a:pPr indent="-387350" lvl="0" marL="457200" rtl="0" algn="l">
              <a:spcBef>
                <a:spcPts val="0"/>
              </a:spcBef>
              <a:spcAft>
                <a:spcPts val="0"/>
              </a:spcAft>
              <a:buSzPts val="2500"/>
              <a:buChar char="●"/>
            </a:pPr>
            <a:r>
              <a:rPr lang="en" sz="3100"/>
              <a:t>Appreciate the Process</a:t>
            </a:r>
            <a:endParaRPr sz="3100"/>
          </a:p>
          <a:p>
            <a:pPr indent="0" lvl="0" marL="0" rtl="0" algn="l">
              <a:spcBef>
                <a:spcPts val="0"/>
              </a:spcBef>
              <a:spcAft>
                <a:spcPts val="0"/>
              </a:spcAft>
              <a:buNone/>
            </a:pPr>
            <a:r>
              <a:t/>
            </a:r>
            <a:endParaRPr sz="3100"/>
          </a:p>
          <a:p>
            <a:pPr indent="-387350" lvl="0" marL="457200" rtl="0" algn="l">
              <a:spcBef>
                <a:spcPts val="0"/>
              </a:spcBef>
              <a:spcAft>
                <a:spcPts val="0"/>
              </a:spcAft>
              <a:buSzPts val="2500"/>
              <a:buChar char="●"/>
            </a:pPr>
            <a:r>
              <a:rPr lang="en" sz="3100"/>
              <a:t>Contact us (the commissioners and I), we will listen</a:t>
            </a:r>
            <a:endParaRPr sz="3100"/>
          </a:p>
          <a:p>
            <a:pPr indent="-387350" lvl="0" marL="457200" rtl="0" algn="l">
              <a:spcBef>
                <a:spcPts val="0"/>
              </a:spcBef>
              <a:spcAft>
                <a:spcPts val="0"/>
              </a:spcAft>
              <a:buSzPts val="2500"/>
              <a:buChar char="●"/>
            </a:pPr>
            <a:r>
              <a:t/>
            </a:r>
            <a:endParaRPr sz="3100"/>
          </a:p>
          <a:p>
            <a:pPr indent="0" lvl="0" marL="0" rtl="0" algn="l">
              <a:spcBef>
                <a:spcPts val="0"/>
              </a:spcBef>
              <a:spcAft>
                <a:spcPts val="0"/>
              </a:spcAft>
              <a:buNone/>
            </a:pPr>
            <a:r>
              <a:rPr lang="en" sz="3100"/>
              <a:t>	</a:t>
            </a:r>
            <a:r>
              <a:rPr lang="en" sz="1800"/>
              <a:t>This PPT and Updated FAQ will be uploaded to website on Friday, January 16.</a:t>
            </a:r>
            <a:endParaRPr sz="18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6" name="Shape 516"/>
        <p:cNvGrpSpPr/>
        <p:nvPr/>
      </p:nvGrpSpPr>
      <p:grpSpPr>
        <a:xfrm>
          <a:off x="0" y="0"/>
          <a:ext cx="0" cy="0"/>
          <a:chOff x="0" y="0"/>
          <a:chExt cx="0" cy="0"/>
        </a:xfrm>
      </p:grpSpPr>
      <p:sp>
        <p:nvSpPr>
          <p:cNvPr id="517" name="Google Shape;517;p60"/>
          <p:cNvSpPr txBox="1"/>
          <p:nvPr>
            <p:ph idx="12" type="sldNum"/>
          </p:nvPr>
        </p:nvSpPr>
        <p:spPr>
          <a:xfrm>
            <a:off x="8227975" y="217725"/>
            <a:ext cx="548700" cy="234000"/>
          </a:xfrm>
          <a:prstGeom prst="rect">
            <a:avLst/>
          </a:prstGeom>
        </p:spPr>
        <p:txBody>
          <a:bodyPr anchorCtr="0" anchor="ctr" bIns="91425" lIns="0" spcFirstLastPara="1" rIns="0"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518" name="Google Shape;518;p60"/>
          <p:cNvSpPr txBox="1"/>
          <p:nvPr>
            <p:ph type="title"/>
          </p:nvPr>
        </p:nvSpPr>
        <p:spPr>
          <a:xfrm>
            <a:off x="1128900" y="1430400"/>
            <a:ext cx="6886200" cy="2282700"/>
          </a:xfrm>
          <a:prstGeom prst="rect">
            <a:avLst/>
          </a:prstGeom>
        </p:spPr>
        <p:txBody>
          <a:bodyPr anchorCtr="0" anchor="ctr" bIns="0" lIns="0" spcFirstLastPara="1" rIns="0" wrap="square" tIns="0">
            <a:noAutofit/>
          </a:bodyPr>
          <a:lstStyle/>
          <a:p>
            <a:pPr indent="0" lvl="0" marL="0" marR="203200" rtl="0" algn="ctr">
              <a:spcBef>
                <a:spcPts val="0"/>
              </a:spcBef>
              <a:spcAft>
                <a:spcPts val="0"/>
              </a:spcAft>
              <a:buNone/>
            </a:pPr>
            <a:r>
              <a:rPr lang="en" sz="2400"/>
              <a:t>Definitions of Importance: </a:t>
            </a:r>
            <a:endParaRPr sz="2400"/>
          </a:p>
          <a:p>
            <a:pPr indent="-393700" lvl="0" marL="457200" marR="203200" rtl="0" algn="ctr">
              <a:spcBef>
                <a:spcPts val="0"/>
              </a:spcBef>
              <a:spcAft>
                <a:spcPts val="0"/>
              </a:spcAft>
              <a:buSzPts val="2600"/>
              <a:buAutoNum type="arabicPeriod"/>
            </a:pPr>
            <a:r>
              <a:rPr b="1" lang="en" sz="2400"/>
              <a:t>Abatement Period</a:t>
            </a:r>
            <a:r>
              <a:rPr lang="en" sz="2400"/>
              <a:t> means the ten - year periods defined herein for any Data Center Phase</a:t>
            </a:r>
            <a:endParaRPr sz="2400"/>
          </a:p>
          <a:p>
            <a:pPr indent="-393700" lvl="0" marL="457200" marR="203200" rtl="0" algn="ctr">
              <a:spcBef>
                <a:spcPts val="0"/>
              </a:spcBef>
              <a:spcAft>
                <a:spcPts val="0"/>
              </a:spcAft>
              <a:buSzPts val="2600"/>
              <a:buAutoNum type="arabicPeriod"/>
            </a:pPr>
            <a:r>
              <a:rPr b="1" lang="en" sz="2400"/>
              <a:t>Assessed Value</a:t>
            </a:r>
            <a:r>
              <a:rPr lang="en" sz="2400"/>
              <a:t> means the value, as determined on an annual basis by the Borden County Appraisal District for purposes of ad valorem taxation….</a:t>
            </a:r>
            <a:endParaRPr sz="2400"/>
          </a:p>
          <a:p>
            <a:pPr indent="-393700" lvl="0" marL="457200" marR="203200" rtl="0" algn="ctr">
              <a:spcBef>
                <a:spcPts val="0"/>
              </a:spcBef>
              <a:spcAft>
                <a:spcPts val="0"/>
              </a:spcAft>
              <a:buSzPts val="2600"/>
              <a:buAutoNum type="arabicPeriod"/>
            </a:pPr>
            <a:r>
              <a:rPr b="1" lang="en" sz="2400"/>
              <a:t>County tax rate </a:t>
            </a:r>
            <a:r>
              <a:rPr lang="en" sz="2400"/>
              <a:t>means all of the annual ad valorem tax rates adopted by the Court…</a:t>
            </a:r>
            <a:endParaRPr sz="2400"/>
          </a:p>
          <a:p>
            <a:pPr indent="-393700" lvl="0" marL="457200" marR="203200" rtl="0" algn="ctr">
              <a:spcBef>
                <a:spcPts val="0"/>
              </a:spcBef>
              <a:spcAft>
                <a:spcPts val="0"/>
              </a:spcAft>
              <a:buSzPts val="2600"/>
              <a:buAutoNum type="arabicPeriod"/>
            </a:pPr>
            <a:r>
              <a:rPr b="1" lang="en" sz="2400"/>
              <a:t>Termination Date </a:t>
            </a:r>
            <a:r>
              <a:rPr lang="en" sz="2400"/>
              <a:t>means December 31 of the fifth </a:t>
            </a:r>
            <a:r>
              <a:rPr lang="en" sz="2400"/>
              <a:t>calendar</a:t>
            </a:r>
            <a:r>
              <a:rPr lang="en" sz="2400"/>
              <a:t> year following the final year of abatement.</a:t>
            </a:r>
            <a:endParaRPr sz="2400"/>
          </a:p>
          <a:p>
            <a:pPr indent="0" lvl="0" marL="457200" marR="203200" rtl="0" algn="l">
              <a:spcBef>
                <a:spcPts val="0"/>
              </a:spcBef>
              <a:spcAft>
                <a:spcPts val="0"/>
              </a:spcAft>
              <a:buNone/>
            </a:pPr>
            <a:r>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522" name="Shape 522"/>
        <p:cNvGrpSpPr/>
        <p:nvPr/>
      </p:nvGrpSpPr>
      <p:grpSpPr>
        <a:xfrm>
          <a:off x="0" y="0"/>
          <a:ext cx="0" cy="0"/>
          <a:chOff x="0" y="0"/>
          <a:chExt cx="0" cy="0"/>
        </a:xfrm>
      </p:grpSpPr>
      <p:sp>
        <p:nvSpPr>
          <p:cNvPr id="523" name="Google Shape;523;p61"/>
          <p:cNvSpPr txBox="1"/>
          <p:nvPr>
            <p:ph type="title"/>
          </p:nvPr>
        </p:nvSpPr>
        <p:spPr>
          <a:xfrm>
            <a:off x="1128900" y="1430400"/>
            <a:ext cx="6886200" cy="22827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r>
              <a:rPr lang="en"/>
              <a:t>Authority and Term</a:t>
            </a:r>
            <a:endParaRPr/>
          </a:p>
          <a:p>
            <a:pPr indent="0" lvl="0" marL="0" rtl="0" algn="ctr">
              <a:spcBef>
                <a:spcPts val="0"/>
              </a:spcBef>
              <a:spcAft>
                <a:spcPts val="0"/>
              </a:spcAft>
              <a:buNone/>
            </a:pPr>
            <a:r>
              <a:rPr lang="en"/>
              <a:t>Authorized and </a:t>
            </a:r>
            <a:r>
              <a:rPr lang="en"/>
              <a:t>governed</a:t>
            </a:r>
            <a:r>
              <a:rPr lang="en"/>
              <a:t> by the Act Texas Tax Code Section 312.002</a:t>
            </a:r>
            <a:endParaRPr/>
          </a:p>
          <a:p>
            <a:pPr indent="0" lvl="0" marL="0" rtl="0" algn="ctr">
              <a:spcBef>
                <a:spcPts val="0"/>
              </a:spcBef>
              <a:spcAft>
                <a:spcPts val="0"/>
              </a:spcAft>
              <a:buNone/>
            </a:pPr>
            <a:r>
              <a:t/>
            </a:r>
            <a:endParaRPr/>
          </a:p>
          <a:p>
            <a:pPr indent="0" lvl="0" marL="0" rtl="0" algn="ctr">
              <a:spcBef>
                <a:spcPts val="0"/>
              </a:spcBef>
              <a:spcAft>
                <a:spcPts val="0"/>
              </a:spcAft>
              <a:buNone/>
            </a:pPr>
            <a:r>
              <a:rPr lang="en"/>
              <a:t>Agreement shall become effective and enforceable on the Effective Date and continues through Termination Date unless earlier terminated by the County in accordance with Article VI.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7" name="Shape 527"/>
        <p:cNvGrpSpPr/>
        <p:nvPr/>
      </p:nvGrpSpPr>
      <p:grpSpPr>
        <a:xfrm>
          <a:off x="0" y="0"/>
          <a:ext cx="0" cy="0"/>
          <a:chOff x="0" y="0"/>
          <a:chExt cx="0" cy="0"/>
        </a:xfrm>
      </p:grpSpPr>
      <p:sp>
        <p:nvSpPr>
          <p:cNvPr id="528" name="Google Shape;528;p62"/>
          <p:cNvSpPr txBox="1"/>
          <p:nvPr>
            <p:ph type="title"/>
          </p:nvPr>
        </p:nvSpPr>
        <p:spPr>
          <a:xfrm>
            <a:off x="361975" y="369300"/>
            <a:ext cx="5356800" cy="47073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 sz="2800"/>
              <a:t>Why an Abatement is Needed?</a:t>
            </a:r>
            <a:endParaRPr sz="2800"/>
          </a:p>
          <a:p>
            <a:pPr indent="-457200" lvl="0" marL="457200" rtl="0" algn="l">
              <a:spcBef>
                <a:spcPts val="0"/>
              </a:spcBef>
              <a:spcAft>
                <a:spcPts val="0"/>
              </a:spcAft>
              <a:buSzPts val="3600"/>
              <a:buChar char="●"/>
            </a:pPr>
            <a:r>
              <a:rPr lang="en" sz="2800"/>
              <a:t>Generate Reliability of Income</a:t>
            </a:r>
            <a:endParaRPr sz="2800"/>
          </a:p>
          <a:p>
            <a:pPr indent="-457200" lvl="0" marL="457200" rtl="0" algn="l">
              <a:spcBef>
                <a:spcPts val="0"/>
              </a:spcBef>
              <a:spcAft>
                <a:spcPts val="0"/>
              </a:spcAft>
              <a:buSzPts val="3600"/>
              <a:buChar char="●"/>
            </a:pPr>
            <a:r>
              <a:rPr lang="en" sz="2800"/>
              <a:t>Provides Framework for Expectations</a:t>
            </a:r>
            <a:endParaRPr sz="2800"/>
          </a:p>
          <a:p>
            <a:pPr indent="-457200" lvl="0" marL="457200" rtl="0" algn="l">
              <a:spcBef>
                <a:spcPts val="0"/>
              </a:spcBef>
              <a:spcAft>
                <a:spcPts val="0"/>
              </a:spcAft>
              <a:buSzPts val="3600"/>
              <a:buChar char="●"/>
            </a:pPr>
            <a:r>
              <a:rPr lang="en" sz="2800"/>
              <a:t>Protects County  and Establishes Requirements </a:t>
            </a:r>
            <a:endParaRPr sz="2800"/>
          </a:p>
          <a:p>
            <a:pPr indent="-457200" lvl="0" marL="457200" rtl="0" algn="l">
              <a:spcBef>
                <a:spcPts val="0"/>
              </a:spcBef>
              <a:spcAft>
                <a:spcPts val="0"/>
              </a:spcAft>
              <a:buSzPts val="3600"/>
              <a:buChar char="●"/>
            </a:pPr>
            <a:r>
              <a:rPr lang="en" sz="2800"/>
              <a:t>Allows for Planning</a:t>
            </a:r>
            <a:endParaRPr sz="2800"/>
          </a:p>
        </p:txBody>
      </p:sp>
      <p:sp>
        <p:nvSpPr>
          <p:cNvPr id="529" name="Google Shape;529;p62"/>
          <p:cNvSpPr txBox="1"/>
          <p:nvPr>
            <p:ph idx="12" type="sldNum"/>
          </p:nvPr>
        </p:nvSpPr>
        <p:spPr>
          <a:xfrm>
            <a:off x="8227975" y="217725"/>
            <a:ext cx="548700" cy="234000"/>
          </a:xfrm>
          <a:prstGeom prst="rect">
            <a:avLst/>
          </a:prstGeom>
        </p:spPr>
        <p:txBody>
          <a:bodyPr anchorCtr="0" anchor="ctr" bIns="91425" lIns="0" spcFirstLastPara="1" rIns="0"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descr="A glass ceiling" id="530" name="Google Shape;530;p62"/>
          <p:cNvPicPr preferRelativeResize="0"/>
          <p:nvPr/>
        </p:nvPicPr>
        <p:blipFill rotWithShape="1">
          <a:blip r:embed="rId3">
            <a:alphaModFix/>
          </a:blip>
          <a:srcRect b="10955" l="0" r="0" t="10955"/>
          <a:stretch/>
        </p:blipFill>
        <p:spPr>
          <a:xfrm>
            <a:off x="6289150" y="1793125"/>
            <a:ext cx="2853300" cy="33504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4" name="Shape 534"/>
        <p:cNvGrpSpPr/>
        <p:nvPr/>
      </p:nvGrpSpPr>
      <p:grpSpPr>
        <a:xfrm>
          <a:off x="0" y="0"/>
          <a:ext cx="0" cy="0"/>
          <a:chOff x="0" y="0"/>
          <a:chExt cx="0" cy="0"/>
        </a:xfrm>
      </p:grpSpPr>
      <p:sp>
        <p:nvSpPr>
          <p:cNvPr id="535" name="Google Shape;535;p63"/>
          <p:cNvSpPr txBox="1"/>
          <p:nvPr>
            <p:ph idx="12" type="sldNum"/>
          </p:nvPr>
        </p:nvSpPr>
        <p:spPr>
          <a:xfrm>
            <a:off x="8227975" y="217725"/>
            <a:ext cx="548700" cy="234000"/>
          </a:xfrm>
          <a:prstGeom prst="rect">
            <a:avLst/>
          </a:prstGeom>
        </p:spPr>
        <p:txBody>
          <a:bodyPr anchorCtr="0" anchor="ctr" bIns="91425" lIns="0" spcFirstLastPara="1" rIns="0"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536" name="Google Shape;536;p63"/>
          <p:cNvSpPr txBox="1"/>
          <p:nvPr>
            <p:ph type="title"/>
          </p:nvPr>
        </p:nvSpPr>
        <p:spPr>
          <a:xfrm>
            <a:off x="306325" y="1430400"/>
            <a:ext cx="8119800" cy="2282700"/>
          </a:xfrm>
          <a:prstGeom prst="rect">
            <a:avLst/>
          </a:prstGeom>
        </p:spPr>
        <p:txBody>
          <a:bodyPr anchorCtr="0" anchor="ctr" bIns="0" lIns="0" spcFirstLastPara="1" rIns="0" wrap="square" tIns="0">
            <a:noAutofit/>
          </a:bodyPr>
          <a:lstStyle/>
          <a:p>
            <a:pPr indent="0" lvl="0" marL="0" marR="203200" rtl="0" algn="ctr">
              <a:spcBef>
                <a:spcPts val="0"/>
              </a:spcBef>
              <a:spcAft>
                <a:spcPts val="0"/>
              </a:spcAft>
              <a:buNone/>
            </a:pPr>
            <a:r>
              <a:rPr lang="en" sz="2400"/>
              <a:t>Economic Development Incentive</a:t>
            </a:r>
            <a:r>
              <a:rPr lang="en" sz="2400"/>
              <a:t>: </a:t>
            </a:r>
            <a:endParaRPr sz="2400"/>
          </a:p>
          <a:p>
            <a:pPr indent="-393700" lvl="0" marL="457200" marR="203200" rtl="0" algn="l">
              <a:spcBef>
                <a:spcPts val="0"/>
              </a:spcBef>
              <a:spcAft>
                <a:spcPts val="0"/>
              </a:spcAft>
              <a:buSzPts val="2600"/>
              <a:buAutoNum type="arabicPeriod"/>
            </a:pPr>
            <a:r>
              <a:rPr lang="en" sz="2400"/>
              <a:t>Ipncreased County property and sales tax </a:t>
            </a:r>
            <a:r>
              <a:rPr lang="en" sz="2400"/>
              <a:t>revenues</a:t>
            </a:r>
            <a:r>
              <a:rPr lang="en" sz="2400"/>
              <a:t> and oportunities serve as a catalyst to the economy</a:t>
            </a:r>
            <a:endParaRPr sz="2400"/>
          </a:p>
          <a:p>
            <a:pPr indent="-381000" lvl="0" marL="457200" marR="203200" rtl="0" algn="l">
              <a:spcBef>
                <a:spcPts val="0"/>
              </a:spcBef>
              <a:spcAft>
                <a:spcPts val="0"/>
              </a:spcAft>
              <a:buSzPts val="2400"/>
              <a:buAutoNum type="arabicPeriod"/>
            </a:pPr>
            <a:r>
              <a:rPr lang="en" sz="2400"/>
              <a:t>Terms apply independently to Phases</a:t>
            </a:r>
            <a:endParaRPr sz="2400"/>
          </a:p>
          <a:p>
            <a:pPr indent="-381000" lvl="0" marL="457200" marR="203200" rtl="0" algn="l">
              <a:spcBef>
                <a:spcPts val="0"/>
              </a:spcBef>
              <a:spcAft>
                <a:spcPts val="0"/>
              </a:spcAft>
              <a:buSzPts val="2400"/>
              <a:buAutoNum type="arabicPeriod"/>
            </a:pPr>
            <a:r>
              <a:rPr lang="en" sz="2400"/>
              <a:t>Any permitted occupant is bound by the same agreement</a:t>
            </a:r>
            <a:endParaRPr sz="2400"/>
          </a:p>
          <a:p>
            <a:pPr indent="-381000" lvl="0" marL="457200" marR="203200" rtl="0" algn="l">
              <a:spcBef>
                <a:spcPts val="0"/>
              </a:spcBef>
              <a:spcAft>
                <a:spcPts val="0"/>
              </a:spcAft>
              <a:buSzPts val="2400"/>
              <a:buAutoNum type="arabicPeriod"/>
            </a:pPr>
            <a:r>
              <a:rPr lang="en" sz="2400"/>
              <a:t>Work in coordination with the Borden County Appraisal District and Borden County Tax Collector to determine valuations.</a:t>
            </a:r>
            <a:endParaRPr sz="2400"/>
          </a:p>
          <a:p>
            <a:pPr indent="-381000" lvl="0" marL="457200" marR="203200" rtl="0" algn="l">
              <a:spcBef>
                <a:spcPts val="0"/>
              </a:spcBef>
              <a:spcAft>
                <a:spcPts val="0"/>
              </a:spcAft>
              <a:buSzPts val="2400"/>
              <a:buAutoNum type="arabicPeriod"/>
            </a:pPr>
            <a:r>
              <a:rPr lang="en" sz="2400"/>
              <a:t>Employees and designated representatives of County will have access to the property during the term of the Agreement</a:t>
            </a:r>
            <a:endParaRPr sz="2400"/>
          </a:p>
          <a:p>
            <a:pPr indent="-381000" lvl="0" marL="457200" marR="203200" rtl="0" algn="l">
              <a:spcBef>
                <a:spcPts val="0"/>
              </a:spcBef>
              <a:spcAft>
                <a:spcPts val="0"/>
              </a:spcAft>
              <a:buSzPts val="2400"/>
              <a:buAutoNum type="arabicPeriod"/>
            </a:pPr>
            <a:r>
              <a:rPr lang="en" sz="2400"/>
              <a:t>Compliance certification submitted annually.</a:t>
            </a:r>
            <a:endParaRPr sz="2400"/>
          </a:p>
          <a:p>
            <a:pPr indent="0" lvl="0" marL="457200" marR="203200" rtl="0" algn="l">
              <a:spcBef>
                <a:spcPts val="0"/>
              </a:spcBef>
              <a:spcAft>
                <a:spcPts val="0"/>
              </a:spcAft>
              <a:buNone/>
            </a:pPr>
            <a:r>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0" name="Shape 540"/>
        <p:cNvGrpSpPr/>
        <p:nvPr/>
      </p:nvGrpSpPr>
      <p:grpSpPr>
        <a:xfrm>
          <a:off x="0" y="0"/>
          <a:ext cx="0" cy="0"/>
          <a:chOff x="0" y="0"/>
          <a:chExt cx="0" cy="0"/>
        </a:xfrm>
      </p:grpSpPr>
      <p:sp>
        <p:nvSpPr>
          <p:cNvPr id="541" name="Google Shape;541;p64"/>
          <p:cNvSpPr/>
          <p:nvPr/>
        </p:nvSpPr>
        <p:spPr>
          <a:xfrm>
            <a:off x="117625" y="69500"/>
            <a:ext cx="8896500" cy="4962000"/>
          </a:xfrm>
          <a:prstGeom prst="rect">
            <a:avLst/>
          </a:prstGeom>
          <a:solidFill>
            <a:schemeClr val="dk2"/>
          </a:solidFill>
          <a:ln>
            <a:noFill/>
          </a:ln>
        </p:spPr>
        <p:txBody>
          <a:bodyPr anchorCtr="0" anchor="ctr" bIns="91425" lIns="91425" spcFirstLastPara="1" rIns="91425" wrap="square" tIns="91425">
            <a:noAutofit/>
          </a:bodyPr>
          <a:lstStyle/>
          <a:p>
            <a:pPr indent="-400050" lvl="0" marL="457200" rtl="0" algn="l">
              <a:spcBef>
                <a:spcPts val="0"/>
              </a:spcBef>
              <a:spcAft>
                <a:spcPts val="0"/>
              </a:spcAft>
              <a:buClr>
                <a:schemeClr val="dk1"/>
              </a:buClr>
              <a:buSzPts val="2700"/>
              <a:buFont typeface="DM Sans"/>
              <a:buAutoNum type="arabicPeriod"/>
            </a:pPr>
            <a:r>
              <a:rPr lang="en" sz="2700">
                <a:solidFill>
                  <a:schemeClr val="dk1"/>
                </a:solidFill>
                <a:latin typeface="DM Sans"/>
                <a:ea typeface="DM Sans"/>
                <a:cs typeface="DM Sans"/>
                <a:sym typeface="DM Sans"/>
              </a:rPr>
              <a:t>Ten Year Abatement - 85% or $1.4 Million Per Phase and beginning in year 5, $2.4M per year total</a:t>
            </a:r>
            <a:endParaRPr sz="2700">
              <a:solidFill>
                <a:schemeClr val="dk1"/>
              </a:solidFill>
              <a:latin typeface="DM Sans"/>
              <a:ea typeface="DM Sans"/>
              <a:cs typeface="DM Sans"/>
              <a:sym typeface="DM Sans"/>
            </a:endParaRPr>
          </a:p>
          <a:p>
            <a:pPr indent="-400050" lvl="0" marL="457200" rtl="0" algn="l">
              <a:spcBef>
                <a:spcPts val="0"/>
              </a:spcBef>
              <a:spcAft>
                <a:spcPts val="0"/>
              </a:spcAft>
              <a:buClr>
                <a:schemeClr val="dk1"/>
              </a:buClr>
              <a:buSzPts val="2700"/>
              <a:buFont typeface="DM Sans"/>
              <a:buAutoNum type="arabicPeriod"/>
            </a:pPr>
            <a:r>
              <a:rPr lang="en" sz="2700">
                <a:solidFill>
                  <a:schemeClr val="dk1"/>
                </a:solidFill>
                <a:latin typeface="DM Sans"/>
                <a:ea typeface="DM Sans"/>
                <a:cs typeface="DM Sans"/>
                <a:sym typeface="DM Sans"/>
              </a:rPr>
              <a:t>$60,000 monthly or $720,000/year Emergency Medical</a:t>
            </a:r>
            <a:endParaRPr sz="2700">
              <a:solidFill>
                <a:schemeClr val="dk1"/>
              </a:solidFill>
              <a:latin typeface="DM Sans"/>
              <a:ea typeface="DM Sans"/>
              <a:cs typeface="DM Sans"/>
              <a:sym typeface="DM Sans"/>
            </a:endParaRPr>
          </a:p>
          <a:p>
            <a:pPr indent="-400050" lvl="0" marL="457200" rtl="0" algn="l">
              <a:spcBef>
                <a:spcPts val="0"/>
              </a:spcBef>
              <a:spcAft>
                <a:spcPts val="0"/>
              </a:spcAft>
              <a:buClr>
                <a:schemeClr val="dk1"/>
              </a:buClr>
              <a:buSzPts val="2700"/>
              <a:buFont typeface="DM Sans"/>
              <a:buAutoNum type="arabicPeriod"/>
            </a:pPr>
            <a:r>
              <a:rPr lang="en" sz="2700">
                <a:solidFill>
                  <a:schemeClr val="dk1"/>
                </a:solidFill>
                <a:latin typeface="DM Sans"/>
                <a:ea typeface="DM Sans"/>
                <a:cs typeface="DM Sans"/>
                <a:sym typeface="DM Sans"/>
              </a:rPr>
              <a:t>Total Minimum payment beginning in year 5: $3.22 Million per year.</a:t>
            </a:r>
            <a:endParaRPr sz="2700">
              <a:solidFill>
                <a:schemeClr val="dk1"/>
              </a:solidFill>
              <a:latin typeface="DM Sans"/>
              <a:ea typeface="DM Sans"/>
              <a:cs typeface="DM Sans"/>
              <a:sym typeface="DM Sans"/>
            </a:endParaRPr>
          </a:p>
          <a:p>
            <a:pPr indent="-400050" lvl="0" marL="457200" rtl="0" algn="l">
              <a:spcBef>
                <a:spcPts val="0"/>
              </a:spcBef>
              <a:spcAft>
                <a:spcPts val="0"/>
              </a:spcAft>
              <a:buClr>
                <a:schemeClr val="dk1"/>
              </a:buClr>
              <a:buSzPts val="2700"/>
              <a:buFont typeface="DM Sans"/>
              <a:buAutoNum type="arabicPeriod"/>
            </a:pPr>
            <a:r>
              <a:rPr lang="en" sz="2700">
                <a:solidFill>
                  <a:schemeClr val="dk1"/>
                </a:solidFill>
                <a:latin typeface="DM Sans"/>
                <a:ea typeface="DM Sans"/>
                <a:cs typeface="DM Sans"/>
                <a:sym typeface="DM Sans"/>
              </a:rPr>
              <a:t>$5 Billion in Improvements</a:t>
            </a:r>
            <a:endParaRPr sz="2700">
              <a:solidFill>
                <a:schemeClr val="dk1"/>
              </a:solidFill>
              <a:latin typeface="DM Sans"/>
              <a:ea typeface="DM Sans"/>
              <a:cs typeface="DM Sans"/>
              <a:sym typeface="DM Sans"/>
            </a:endParaRPr>
          </a:p>
          <a:p>
            <a:pPr indent="-400050" lvl="0" marL="457200" rtl="0" algn="l">
              <a:spcBef>
                <a:spcPts val="0"/>
              </a:spcBef>
              <a:spcAft>
                <a:spcPts val="0"/>
              </a:spcAft>
              <a:buClr>
                <a:schemeClr val="dk1"/>
              </a:buClr>
              <a:buSzPts val="2700"/>
              <a:buFont typeface="DM Sans"/>
              <a:buAutoNum type="arabicPeriod"/>
            </a:pPr>
            <a:r>
              <a:rPr lang="en" sz="2700">
                <a:solidFill>
                  <a:schemeClr val="dk1"/>
                </a:solidFill>
                <a:latin typeface="DM Sans"/>
                <a:ea typeface="DM Sans"/>
                <a:cs typeface="DM Sans"/>
                <a:sym typeface="DM Sans"/>
              </a:rPr>
              <a:t>100 - 150 Jobs</a:t>
            </a:r>
            <a:endParaRPr sz="2700">
              <a:solidFill>
                <a:schemeClr val="dk1"/>
              </a:solidFill>
              <a:latin typeface="DM Sans"/>
              <a:ea typeface="DM Sans"/>
              <a:cs typeface="DM Sans"/>
              <a:sym typeface="DM Sans"/>
            </a:endParaRPr>
          </a:p>
          <a:p>
            <a:pPr indent="-400050" lvl="0" marL="457200" rtl="0" algn="l">
              <a:spcBef>
                <a:spcPts val="0"/>
              </a:spcBef>
              <a:spcAft>
                <a:spcPts val="0"/>
              </a:spcAft>
              <a:buClr>
                <a:schemeClr val="dk1"/>
              </a:buClr>
              <a:buSzPts val="2700"/>
              <a:buFont typeface="DM Sans"/>
              <a:buAutoNum type="arabicPeriod"/>
            </a:pPr>
            <a:r>
              <a:rPr lang="en" sz="2700">
                <a:solidFill>
                  <a:schemeClr val="dk1"/>
                </a:solidFill>
                <a:latin typeface="DM Sans"/>
                <a:ea typeface="DM Sans"/>
                <a:cs typeface="DM Sans"/>
                <a:sym typeface="DM Sans"/>
              </a:rPr>
              <a:t>Seek Local Commercial Construction</a:t>
            </a:r>
            <a:endParaRPr sz="2700">
              <a:solidFill>
                <a:schemeClr val="dk1"/>
              </a:solidFill>
              <a:latin typeface="DM Sans"/>
              <a:ea typeface="DM Sans"/>
              <a:cs typeface="DM Sans"/>
              <a:sym typeface="DM Sans"/>
            </a:endParaRPr>
          </a:p>
          <a:p>
            <a:pPr indent="-400050" lvl="0" marL="457200" rtl="0" algn="l">
              <a:spcBef>
                <a:spcPts val="0"/>
              </a:spcBef>
              <a:spcAft>
                <a:spcPts val="0"/>
              </a:spcAft>
              <a:buClr>
                <a:schemeClr val="dk1"/>
              </a:buClr>
              <a:buSzPts val="2700"/>
              <a:buFont typeface="DM Sans"/>
              <a:buAutoNum type="arabicPeriod"/>
            </a:pPr>
            <a:r>
              <a:rPr lang="en" sz="2700">
                <a:solidFill>
                  <a:schemeClr val="dk1"/>
                </a:solidFill>
                <a:latin typeface="DM Sans"/>
                <a:ea typeface="DM Sans"/>
                <a:cs typeface="DM Sans"/>
                <a:sym typeface="DM Sans"/>
              </a:rPr>
              <a:t>Rainwater Collection System</a:t>
            </a:r>
            <a:endParaRPr sz="2700">
              <a:solidFill>
                <a:schemeClr val="dk1"/>
              </a:solidFill>
              <a:latin typeface="DM Sans"/>
              <a:ea typeface="DM Sans"/>
              <a:cs typeface="DM Sans"/>
              <a:sym typeface="DM Sans"/>
            </a:endParaRPr>
          </a:p>
          <a:p>
            <a:pPr indent="-400050" lvl="0" marL="457200" rtl="0" algn="l">
              <a:spcBef>
                <a:spcPts val="0"/>
              </a:spcBef>
              <a:spcAft>
                <a:spcPts val="0"/>
              </a:spcAft>
              <a:buClr>
                <a:schemeClr val="dk1"/>
              </a:buClr>
              <a:buSzPts val="2700"/>
              <a:buFont typeface="DM Sans"/>
              <a:buAutoNum type="arabicPeriod"/>
            </a:pPr>
            <a:r>
              <a:rPr lang="en" sz="2700">
                <a:solidFill>
                  <a:schemeClr val="dk1"/>
                </a:solidFill>
                <a:latin typeface="DM Sans"/>
                <a:ea typeface="DM Sans"/>
                <a:cs typeface="DM Sans"/>
                <a:sym typeface="DM Sans"/>
              </a:rPr>
              <a:t>Workforce Training (within two years)</a:t>
            </a:r>
            <a:endParaRPr sz="2700">
              <a:solidFill>
                <a:schemeClr val="dk1"/>
              </a:solidFill>
              <a:latin typeface="DM Sans"/>
              <a:ea typeface="DM Sans"/>
              <a:cs typeface="DM Sans"/>
              <a:sym typeface="DM Sans"/>
            </a:endParaRPr>
          </a:p>
          <a:p>
            <a:pPr indent="0" lvl="0" marL="0" rtl="0" algn="l">
              <a:spcBef>
                <a:spcPts val="0"/>
              </a:spcBef>
              <a:spcAft>
                <a:spcPts val="0"/>
              </a:spcAft>
              <a:buNone/>
            </a:pPr>
            <a:r>
              <a:t/>
            </a:r>
            <a:endParaRPr sz="2700">
              <a:solidFill>
                <a:schemeClr val="dk1"/>
              </a:solidFill>
              <a:latin typeface="DM Sans"/>
              <a:ea typeface="DM Sans"/>
              <a:cs typeface="DM Sans"/>
              <a:sym typeface="DM Sans"/>
            </a:endParaRPr>
          </a:p>
        </p:txBody>
      </p:sp>
      <p:sp>
        <p:nvSpPr>
          <p:cNvPr id="542" name="Google Shape;542;p64"/>
          <p:cNvSpPr txBox="1"/>
          <p:nvPr>
            <p:ph idx="12" type="sldNum"/>
          </p:nvPr>
        </p:nvSpPr>
        <p:spPr>
          <a:xfrm>
            <a:off x="8227975" y="217725"/>
            <a:ext cx="548700" cy="234000"/>
          </a:xfrm>
          <a:prstGeom prst="rect">
            <a:avLst/>
          </a:prstGeom>
        </p:spPr>
        <p:txBody>
          <a:bodyPr anchorCtr="0" anchor="ctr" bIns="91425" lIns="0" spcFirstLastPara="1" rIns="0"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6" name="Shape 546"/>
        <p:cNvGrpSpPr/>
        <p:nvPr/>
      </p:nvGrpSpPr>
      <p:grpSpPr>
        <a:xfrm>
          <a:off x="0" y="0"/>
          <a:ext cx="0" cy="0"/>
          <a:chOff x="0" y="0"/>
          <a:chExt cx="0" cy="0"/>
        </a:xfrm>
      </p:grpSpPr>
      <p:sp>
        <p:nvSpPr>
          <p:cNvPr id="547" name="Google Shape;547;p65"/>
          <p:cNvSpPr txBox="1"/>
          <p:nvPr>
            <p:ph type="title"/>
          </p:nvPr>
        </p:nvSpPr>
        <p:spPr>
          <a:xfrm>
            <a:off x="361975" y="369300"/>
            <a:ext cx="5356800" cy="47073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 sz="2800"/>
              <a:t>Taxing</a:t>
            </a:r>
            <a:endParaRPr sz="2800"/>
          </a:p>
          <a:p>
            <a:pPr indent="-419100" lvl="0" marL="457200" rtl="0" algn="l">
              <a:spcBef>
                <a:spcPts val="0"/>
              </a:spcBef>
              <a:spcAft>
                <a:spcPts val="0"/>
              </a:spcAft>
              <a:buSzPts val="3000"/>
              <a:buChar char="●"/>
            </a:pPr>
            <a:r>
              <a:rPr lang="en"/>
              <a:t>$5 Billion x .5040/100 = $25.5M (Without Abatement)</a:t>
            </a:r>
            <a:endParaRPr/>
          </a:p>
          <a:p>
            <a:pPr indent="-419100" lvl="1" marL="914400" rtl="0" algn="l">
              <a:spcBef>
                <a:spcPts val="0"/>
              </a:spcBef>
              <a:spcAft>
                <a:spcPts val="0"/>
              </a:spcAft>
              <a:buSzPts val="3000"/>
              <a:buChar char="○"/>
            </a:pPr>
            <a:r>
              <a:rPr lang="en"/>
              <a:t>After Abatement 10th Year: $2.50B x.5040/100 = $13.8M in Taxes</a:t>
            </a:r>
            <a:endParaRPr/>
          </a:p>
          <a:p>
            <a:pPr indent="-419100" lvl="0" marL="457200" rtl="0" algn="l">
              <a:spcBef>
                <a:spcPts val="0"/>
              </a:spcBef>
              <a:spcAft>
                <a:spcPts val="0"/>
              </a:spcAft>
              <a:buSzPts val="3000"/>
              <a:buChar char="●"/>
            </a:pPr>
            <a:r>
              <a:rPr lang="en"/>
              <a:t>Minimum $1.4M Annual Pilot Payment per phase</a:t>
            </a:r>
            <a:endParaRPr/>
          </a:p>
          <a:p>
            <a:pPr indent="-368300" lvl="0" marL="457200" rtl="0" algn="l">
              <a:spcBef>
                <a:spcPts val="0"/>
              </a:spcBef>
              <a:spcAft>
                <a:spcPts val="0"/>
              </a:spcAft>
              <a:buSzPts val="2200"/>
              <a:buChar char="●"/>
            </a:pPr>
            <a:r>
              <a:rPr lang="en"/>
              <a:t>Minimum $2.4M Annual Pilot Payment total beginning in year 5</a:t>
            </a:r>
            <a:endParaRPr/>
          </a:p>
          <a:p>
            <a:pPr indent="-368300" lvl="0" marL="457200" rtl="0" algn="l">
              <a:spcBef>
                <a:spcPts val="0"/>
              </a:spcBef>
              <a:spcAft>
                <a:spcPts val="0"/>
              </a:spcAft>
              <a:buSzPts val="2200"/>
              <a:buChar char="●"/>
            </a:pPr>
            <a:r>
              <a:rPr lang="en"/>
              <a:t>$0.72M Annual Emergency Medical</a:t>
            </a:r>
            <a:endParaRPr/>
          </a:p>
          <a:p>
            <a:pPr indent="-368300" lvl="0" marL="457200" rtl="0" algn="l">
              <a:spcBef>
                <a:spcPts val="0"/>
              </a:spcBef>
              <a:spcAft>
                <a:spcPts val="0"/>
              </a:spcAft>
              <a:buSzPts val="2200"/>
              <a:buChar char="●"/>
            </a:pPr>
            <a:r>
              <a:rPr lang="en"/>
              <a:t>&gt; Minimum $3.22M annual payments to County beginning in year 5</a:t>
            </a:r>
            <a:endParaRPr/>
          </a:p>
        </p:txBody>
      </p:sp>
      <p:sp>
        <p:nvSpPr>
          <p:cNvPr id="548" name="Google Shape;548;p65"/>
          <p:cNvSpPr txBox="1"/>
          <p:nvPr>
            <p:ph idx="12" type="sldNum"/>
          </p:nvPr>
        </p:nvSpPr>
        <p:spPr>
          <a:xfrm>
            <a:off x="8227975" y="217725"/>
            <a:ext cx="548700" cy="234000"/>
          </a:xfrm>
          <a:prstGeom prst="rect">
            <a:avLst/>
          </a:prstGeom>
        </p:spPr>
        <p:txBody>
          <a:bodyPr anchorCtr="0" anchor="ctr" bIns="91425" lIns="0" spcFirstLastPara="1" rIns="0"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descr="A glass ceiling" id="549" name="Google Shape;549;p65"/>
          <p:cNvPicPr preferRelativeResize="0"/>
          <p:nvPr/>
        </p:nvPicPr>
        <p:blipFill rotWithShape="1">
          <a:blip r:embed="rId3">
            <a:alphaModFix/>
          </a:blip>
          <a:srcRect b="10955" l="0" r="0" t="10955"/>
          <a:stretch/>
        </p:blipFill>
        <p:spPr>
          <a:xfrm>
            <a:off x="6289150" y="1793125"/>
            <a:ext cx="2853300" cy="33504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3" name="Shape 553"/>
        <p:cNvGrpSpPr/>
        <p:nvPr/>
      </p:nvGrpSpPr>
      <p:grpSpPr>
        <a:xfrm>
          <a:off x="0" y="0"/>
          <a:ext cx="0" cy="0"/>
          <a:chOff x="0" y="0"/>
          <a:chExt cx="0" cy="0"/>
        </a:xfrm>
      </p:grpSpPr>
      <p:sp>
        <p:nvSpPr>
          <p:cNvPr id="554" name="Google Shape;554;p66"/>
          <p:cNvSpPr/>
          <p:nvPr/>
        </p:nvSpPr>
        <p:spPr>
          <a:xfrm>
            <a:off x="454000" y="1176275"/>
            <a:ext cx="2751000" cy="3726000"/>
          </a:xfrm>
          <a:prstGeom prst="snip1Rect">
            <a:avLst>
              <a:gd fmla="val 7670" name="adj"/>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Quantico"/>
              <a:ea typeface="Quantico"/>
              <a:cs typeface="Quantico"/>
              <a:sym typeface="Quantico"/>
            </a:endParaRPr>
          </a:p>
        </p:txBody>
      </p:sp>
      <p:sp>
        <p:nvSpPr>
          <p:cNvPr id="555" name="Google Shape;555;p66"/>
          <p:cNvSpPr/>
          <p:nvPr/>
        </p:nvSpPr>
        <p:spPr>
          <a:xfrm>
            <a:off x="3737249" y="285751"/>
            <a:ext cx="2740500" cy="2810400"/>
          </a:xfrm>
          <a:prstGeom prst="snip1Rect">
            <a:avLst>
              <a:gd fmla="val 7916" name="adj"/>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Quantico"/>
              <a:ea typeface="Quantico"/>
              <a:cs typeface="Quantico"/>
              <a:sym typeface="Quantico"/>
            </a:endParaRPr>
          </a:p>
        </p:txBody>
      </p:sp>
      <p:sp>
        <p:nvSpPr>
          <p:cNvPr id="556" name="Google Shape;556;p66"/>
          <p:cNvSpPr/>
          <p:nvPr/>
        </p:nvSpPr>
        <p:spPr>
          <a:xfrm>
            <a:off x="3737250" y="3196500"/>
            <a:ext cx="2740500" cy="1761600"/>
          </a:xfrm>
          <a:prstGeom prst="snip1Rect">
            <a:avLst>
              <a:gd fmla="val 13900" name="adj"/>
            </a:avLst>
          </a:prstGeom>
          <a:solidFill>
            <a:schemeClr val="lt2"/>
          </a:solid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Clr>
                <a:schemeClr val="dk1"/>
              </a:buClr>
              <a:buSzPts val="2800"/>
              <a:buFont typeface="Arial"/>
              <a:buNone/>
            </a:pPr>
            <a:r>
              <a:rPr lang="en" sz="1800">
                <a:solidFill>
                  <a:schemeClr val="accent6"/>
                </a:solidFill>
                <a:latin typeface="Lato"/>
                <a:ea typeface="Lato"/>
                <a:cs typeface="Lato"/>
                <a:sym typeface="Lato"/>
              </a:rPr>
              <a:t>2026 </a:t>
            </a:r>
            <a:r>
              <a:rPr lang="en" sz="1800">
                <a:solidFill>
                  <a:schemeClr val="accent6"/>
                </a:solidFill>
                <a:latin typeface="Lato"/>
                <a:ea typeface="Lato"/>
                <a:cs typeface="Lato"/>
                <a:sym typeface="Lato"/>
              </a:rPr>
              <a:t>Primary increases in budget: </a:t>
            </a:r>
            <a:endParaRPr sz="1800">
              <a:solidFill>
                <a:schemeClr val="accent6"/>
              </a:solidFill>
              <a:latin typeface="Lato"/>
              <a:ea typeface="Lato"/>
              <a:cs typeface="Lato"/>
              <a:sym typeface="Lato"/>
            </a:endParaRPr>
          </a:p>
          <a:p>
            <a:pPr indent="0" lvl="0" marL="0" rtl="0" algn="l">
              <a:lnSpc>
                <a:spcPct val="115000"/>
              </a:lnSpc>
              <a:spcBef>
                <a:spcPts val="0"/>
              </a:spcBef>
              <a:spcAft>
                <a:spcPts val="0"/>
              </a:spcAft>
              <a:buClr>
                <a:schemeClr val="dk1"/>
              </a:buClr>
              <a:buSzPts val="2800"/>
              <a:buFont typeface="Arial"/>
              <a:buNone/>
            </a:pPr>
            <a:r>
              <a:rPr lang="en" sz="1800">
                <a:solidFill>
                  <a:schemeClr val="accent6"/>
                </a:solidFill>
                <a:latin typeface="Lato"/>
                <a:ea typeface="Lato"/>
                <a:cs typeface="Lato"/>
                <a:sym typeface="Lato"/>
              </a:rPr>
              <a:t>*EMS and Emergency Services</a:t>
            </a:r>
            <a:endParaRPr sz="1800">
              <a:solidFill>
                <a:schemeClr val="accent6"/>
              </a:solidFill>
              <a:latin typeface="Lato"/>
              <a:ea typeface="Lato"/>
              <a:cs typeface="Lato"/>
              <a:sym typeface="Lato"/>
            </a:endParaRPr>
          </a:p>
          <a:p>
            <a:pPr indent="0" lvl="0" marL="0" rtl="0" algn="l">
              <a:lnSpc>
                <a:spcPct val="115000"/>
              </a:lnSpc>
              <a:spcBef>
                <a:spcPts val="0"/>
              </a:spcBef>
              <a:spcAft>
                <a:spcPts val="0"/>
              </a:spcAft>
              <a:buClr>
                <a:schemeClr val="dk1"/>
              </a:buClr>
              <a:buSzPts val="2800"/>
              <a:buFont typeface="Arial"/>
              <a:buNone/>
            </a:pPr>
            <a:r>
              <a:rPr lang="en" sz="1800">
                <a:solidFill>
                  <a:schemeClr val="accent6"/>
                </a:solidFill>
                <a:latin typeface="Lato"/>
                <a:ea typeface="Lato"/>
                <a:cs typeface="Lato"/>
                <a:sym typeface="Lato"/>
              </a:rPr>
              <a:t>*Salaries/Benefits</a:t>
            </a:r>
            <a:endParaRPr sz="2200"/>
          </a:p>
        </p:txBody>
      </p:sp>
      <p:sp>
        <p:nvSpPr>
          <p:cNvPr id="557" name="Google Shape;557;p66"/>
          <p:cNvSpPr txBox="1"/>
          <p:nvPr>
            <p:ph idx="7" type="title"/>
          </p:nvPr>
        </p:nvSpPr>
        <p:spPr>
          <a:xfrm>
            <a:off x="71784" y="61425"/>
            <a:ext cx="6815400" cy="1038900"/>
          </a:xfrm>
          <a:prstGeom prst="rect">
            <a:avLst/>
          </a:prstGeom>
        </p:spPr>
        <p:txBody>
          <a:bodyPr anchorCtr="0" anchor="t" bIns="91425" lIns="91425" spcFirstLastPara="1" rIns="91425" wrap="square" tIns="91425">
            <a:noAutofit/>
          </a:bodyPr>
          <a:lstStyle/>
          <a:p>
            <a:pPr indent="0" lvl="0" marL="0" rtl="0" algn="l">
              <a:lnSpc>
                <a:spcPct val="80000"/>
              </a:lnSpc>
              <a:spcBef>
                <a:spcPts val="0"/>
              </a:spcBef>
              <a:spcAft>
                <a:spcPts val="0"/>
              </a:spcAft>
              <a:buSzPts val="3700"/>
              <a:buNone/>
            </a:pPr>
            <a:r>
              <a:rPr lang="en"/>
              <a:t>County Budget</a:t>
            </a:r>
            <a:endParaRPr/>
          </a:p>
        </p:txBody>
      </p:sp>
      <p:sp>
        <p:nvSpPr>
          <p:cNvPr id="558" name="Google Shape;558;p66"/>
          <p:cNvSpPr txBox="1"/>
          <p:nvPr>
            <p:ph idx="2" type="title"/>
          </p:nvPr>
        </p:nvSpPr>
        <p:spPr>
          <a:xfrm>
            <a:off x="705550" y="1427175"/>
            <a:ext cx="2247900" cy="2131500"/>
          </a:xfrm>
          <a:prstGeom prst="rect">
            <a:avLst/>
          </a:prstGeom>
        </p:spPr>
        <p:txBody>
          <a:bodyPr anchorCtr="0" anchor="t" bIns="0" lIns="0" spcFirstLastPara="1" rIns="0" wrap="square" tIns="0">
            <a:noAutofit/>
          </a:bodyPr>
          <a:lstStyle/>
          <a:p>
            <a:pPr indent="0" lvl="0" marL="0" rtl="0" algn="l">
              <a:lnSpc>
                <a:spcPct val="115000"/>
              </a:lnSpc>
              <a:spcBef>
                <a:spcPts val="0"/>
              </a:spcBef>
              <a:spcAft>
                <a:spcPts val="0"/>
              </a:spcAft>
              <a:buClr>
                <a:schemeClr val="dk1"/>
              </a:buClr>
              <a:buSzPts val="1100"/>
              <a:buFont typeface="Arial"/>
              <a:buNone/>
            </a:pPr>
            <a:r>
              <a:rPr lang="en" sz="1800"/>
              <a:t>Current Taxable Valuation: $889,704,044</a:t>
            </a:r>
            <a:endParaRPr sz="1800"/>
          </a:p>
          <a:p>
            <a:pPr indent="0" lvl="0" marL="0" rtl="0" algn="l">
              <a:lnSpc>
                <a:spcPct val="115000"/>
              </a:lnSpc>
              <a:spcBef>
                <a:spcPts val="0"/>
              </a:spcBef>
              <a:spcAft>
                <a:spcPts val="0"/>
              </a:spcAft>
              <a:buClr>
                <a:schemeClr val="dk1"/>
              </a:buClr>
              <a:buSzPts val="1100"/>
              <a:buFont typeface="Arial"/>
              <a:buNone/>
            </a:pPr>
            <a:r>
              <a:rPr lang="en" sz="1800"/>
              <a:t>Total Levy: $4,484,108</a:t>
            </a:r>
            <a:endParaRPr sz="1800"/>
          </a:p>
          <a:p>
            <a:pPr indent="0" lvl="0" marL="0" rtl="0" algn="l">
              <a:lnSpc>
                <a:spcPct val="115000"/>
              </a:lnSpc>
              <a:spcBef>
                <a:spcPts val="0"/>
              </a:spcBef>
              <a:spcAft>
                <a:spcPts val="0"/>
              </a:spcAft>
              <a:buClr>
                <a:schemeClr val="dk1"/>
              </a:buClr>
              <a:buSzPts val="1100"/>
              <a:buFont typeface="Arial"/>
              <a:buNone/>
            </a:pPr>
            <a:r>
              <a:rPr lang="en" sz="1800"/>
              <a:t>Tax Rate: $.5040 per $100 valuation</a:t>
            </a:r>
            <a:endParaRPr sz="1800"/>
          </a:p>
          <a:p>
            <a:pPr indent="0" lvl="0" marL="0" rtl="0" algn="l">
              <a:lnSpc>
                <a:spcPct val="115000"/>
              </a:lnSpc>
              <a:spcBef>
                <a:spcPts val="0"/>
              </a:spcBef>
              <a:spcAft>
                <a:spcPts val="0"/>
              </a:spcAft>
              <a:buClr>
                <a:schemeClr val="dk1"/>
              </a:buClr>
              <a:buSzPts val="1100"/>
              <a:buFont typeface="Arial"/>
              <a:buNone/>
            </a:pPr>
            <a:r>
              <a:rPr lang="en" sz="1800"/>
              <a:t>Total Expenditures: $5,234,295</a:t>
            </a:r>
            <a:endParaRPr sz="1800"/>
          </a:p>
          <a:p>
            <a:pPr indent="0" lvl="0" marL="0" rtl="0" algn="l">
              <a:lnSpc>
                <a:spcPct val="115000"/>
              </a:lnSpc>
              <a:spcBef>
                <a:spcPts val="0"/>
              </a:spcBef>
              <a:spcAft>
                <a:spcPts val="0"/>
              </a:spcAft>
              <a:buClr>
                <a:schemeClr val="dk1"/>
              </a:buClr>
              <a:buSzPts val="1100"/>
              <a:buFont typeface="Arial"/>
              <a:buNone/>
            </a:pPr>
            <a:r>
              <a:t/>
            </a:r>
            <a:endParaRPr sz="900"/>
          </a:p>
        </p:txBody>
      </p:sp>
      <p:sp>
        <p:nvSpPr>
          <p:cNvPr id="559" name="Google Shape;559;p66"/>
          <p:cNvSpPr txBox="1"/>
          <p:nvPr>
            <p:ph idx="4" type="title"/>
          </p:nvPr>
        </p:nvSpPr>
        <p:spPr>
          <a:xfrm>
            <a:off x="3940500" y="729875"/>
            <a:ext cx="2071500" cy="1117800"/>
          </a:xfrm>
          <a:prstGeom prst="rect">
            <a:avLst/>
          </a:prstGeom>
        </p:spPr>
        <p:txBody>
          <a:bodyPr anchorCtr="0" anchor="t" bIns="0" lIns="0" spcFirstLastPara="1" rIns="0" wrap="square" tIns="0">
            <a:noAutofit/>
          </a:bodyPr>
          <a:lstStyle/>
          <a:p>
            <a:pPr indent="0" lvl="0" marL="0" rtl="0" algn="l">
              <a:spcBef>
                <a:spcPts val="0"/>
              </a:spcBef>
              <a:spcAft>
                <a:spcPts val="0"/>
              </a:spcAft>
              <a:buSzPts val="1100"/>
              <a:buNone/>
            </a:pPr>
            <a:r>
              <a:t/>
            </a:r>
            <a:endParaRPr sz="900"/>
          </a:p>
          <a:p>
            <a:pPr indent="0" lvl="0" marL="0" rtl="0" algn="l">
              <a:spcBef>
                <a:spcPts val="0"/>
              </a:spcBef>
              <a:spcAft>
                <a:spcPts val="0"/>
              </a:spcAft>
              <a:buClr>
                <a:schemeClr val="dk1"/>
              </a:buClr>
              <a:buSzPts val="1100"/>
              <a:buFont typeface="Arial"/>
              <a:buNone/>
            </a:pPr>
            <a:r>
              <a:rPr lang="en" sz="1800"/>
              <a:t>Bank Acct/CD Reserves: $22,588,039</a:t>
            </a:r>
            <a:endParaRPr sz="1800"/>
          </a:p>
          <a:p>
            <a:pPr indent="0" lvl="0" marL="0" rtl="0" algn="l">
              <a:spcBef>
                <a:spcPts val="0"/>
              </a:spcBef>
              <a:spcAft>
                <a:spcPts val="0"/>
              </a:spcAft>
              <a:buClr>
                <a:schemeClr val="dk1"/>
              </a:buClr>
              <a:buSzPts val="1100"/>
              <a:buFont typeface="Arial"/>
              <a:buNone/>
            </a:pPr>
            <a:r>
              <a:rPr lang="en" sz="1800"/>
              <a:t>Interest Earned: $937,814</a:t>
            </a:r>
            <a:endParaRPr sz="1900"/>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Business Plan Presentation">
  <a:themeElements>
    <a:clrScheme name="Simple Light">
      <a:dk1>
        <a:srgbClr val="F9F9F9"/>
      </a:dk1>
      <a:lt1>
        <a:srgbClr val="183C40"/>
      </a:lt1>
      <a:dk2>
        <a:srgbClr val="20494D"/>
      </a:dk2>
      <a:lt2>
        <a:srgbClr val="799DA7"/>
      </a:lt2>
      <a:accent1>
        <a:srgbClr val="B0D5CD"/>
      </a:accent1>
      <a:accent2>
        <a:srgbClr val="A6DAEA"/>
      </a:accent2>
      <a:accent3>
        <a:srgbClr val="B78D43"/>
      </a:accent3>
      <a:accent4>
        <a:srgbClr val="9AA864"/>
      </a:accent4>
      <a:accent5>
        <a:srgbClr val="426345"/>
      </a:accent5>
      <a:accent6>
        <a:srgbClr val="DCDCDC"/>
      </a:accent6>
      <a:hlink>
        <a:srgbClr val="B0D5CD"/>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